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624" r:id="rId3"/>
    <p:sldId id="648" r:id="rId4"/>
    <p:sldId id="663" r:id="rId5"/>
    <p:sldId id="635" r:id="rId6"/>
    <p:sldId id="266" r:id="rId7"/>
    <p:sldId id="671" r:id="rId8"/>
    <p:sldId id="260" r:id="rId9"/>
    <p:sldId id="269" r:id="rId10"/>
    <p:sldId id="268" r:id="rId11"/>
    <p:sldId id="650" r:id="rId12"/>
    <p:sldId id="672" r:id="rId13"/>
    <p:sldId id="275" r:id="rId14"/>
    <p:sldId id="665" r:id="rId15"/>
    <p:sldId id="666" r:id="rId16"/>
    <p:sldId id="664" r:id="rId17"/>
    <p:sldId id="280" r:id="rId18"/>
    <p:sldId id="285" r:id="rId19"/>
    <p:sldId id="286" r:id="rId20"/>
    <p:sldId id="642" r:id="rId21"/>
    <p:sldId id="289" r:id="rId22"/>
    <p:sldId id="649" r:id="rId23"/>
    <p:sldId id="653" r:id="rId24"/>
    <p:sldId id="291" r:id="rId25"/>
    <p:sldId id="294" r:id="rId26"/>
    <p:sldId id="258" r:id="rId27"/>
    <p:sldId id="655" r:id="rId28"/>
    <p:sldId id="267" r:id="rId29"/>
    <p:sldId id="271" r:id="rId30"/>
    <p:sldId id="272" r:id="rId31"/>
    <p:sldId id="273" r:id="rId32"/>
    <p:sldId id="265" r:id="rId33"/>
    <p:sldId id="677" r:id="rId34"/>
    <p:sldId id="296" r:id="rId35"/>
    <p:sldId id="667" r:id="rId36"/>
    <p:sldId id="274" r:id="rId37"/>
    <p:sldId id="673" r:id="rId38"/>
    <p:sldId id="668" r:id="rId39"/>
    <p:sldId id="669" r:id="rId40"/>
    <p:sldId id="656" r:id="rId41"/>
    <p:sldId id="676" r:id="rId42"/>
    <p:sldId id="277" r:id="rId43"/>
    <p:sldId id="270" r:id="rId44"/>
    <p:sldId id="278" r:id="rId45"/>
    <p:sldId id="670" r:id="rId46"/>
    <p:sldId id="674" r:id="rId47"/>
    <p:sldId id="675" r:id="rId48"/>
    <p:sldId id="660" r:id="rId49"/>
    <p:sldId id="284" r:id="rId50"/>
    <p:sldId id="662" r:id="rId51"/>
    <p:sldId id="293" r:id="rId52"/>
    <p:sldId id="616" r:id="rId53"/>
  </p:sldIdLst>
  <p:sldSz cx="12192000" cy="6858000"/>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103" d="100"/>
          <a:sy n="103" d="100"/>
        </p:scale>
        <p:origin x="84"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069AD45-2A0C-4832-9069-C0526CF0109D}" type="datetimeFigureOut">
              <a:rPr lang="nl-BE" smtClean="0"/>
              <a:t>11/10/2024</a:t>
            </a:fld>
            <a:endParaRPr lang="nl-BE"/>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F132321-ADE6-457C-B0A6-641F31DDCFCD}" type="slidenum">
              <a:rPr lang="nl-BE" smtClean="0"/>
              <a:t>‹nr.›</a:t>
            </a:fld>
            <a:endParaRPr lang="nl-BE"/>
          </a:p>
        </p:txBody>
      </p:sp>
    </p:spTree>
    <p:extLst>
      <p:ext uri="{BB962C8B-B14F-4D97-AF65-F5344CB8AC3E}">
        <p14:creationId xmlns:p14="http://schemas.microsoft.com/office/powerpoint/2010/main" val="4192070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267FB8CA-FEFA-4881-89D7-8684260C635C}" type="slidenum">
              <a:rPr lang="nl-BE" smtClean="0"/>
              <a:t>24</a:t>
            </a:fld>
            <a:endParaRPr lang="nl-BE"/>
          </a:p>
        </p:txBody>
      </p:sp>
    </p:spTree>
    <p:extLst>
      <p:ext uri="{BB962C8B-B14F-4D97-AF65-F5344CB8AC3E}">
        <p14:creationId xmlns:p14="http://schemas.microsoft.com/office/powerpoint/2010/main" val="1100972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267FB8CA-FEFA-4881-89D7-8684260C635C}" type="slidenum">
              <a:rPr lang="nl-BE" smtClean="0"/>
              <a:t>25</a:t>
            </a:fld>
            <a:endParaRPr lang="nl-BE"/>
          </a:p>
        </p:txBody>
      </p:sp>
    </p:spTree>
    <p:extLst>
      <p:ext uri="{BB962C8B-B14F-4D97-AF65-F5344CB8AC3E}">
        <p14:creationId xmlns:p14="http://schemas.microsoft.com/office/powerpoint/2010/main" val="1933467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267FB8CA-FEFA-4881-89D7-8684260C635C}" type="slidenum">
              <a:rPr lang="nl-BE" smtClean="0"/>
              <a:t>26</a:t>
            </a:fld>
            <a:endParaRPr lang="nl-BE"/>
          </a:p>
        </p:txBody>
      </p:sp>
    </p:spTree>
    <p:extLst>
      <p:ext uri="{BB962C8B-B14F-4D97-AF65-F5344CB8AC3E}">
        <p14:creationId xmlns:p14="http://schemas.microsoft.com/office/powerpoint/2010/main" val="3375345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96838B-5B57-492D-8512-F29EBDE32E3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26FAABFE-9345-4D5E-9D99-22C94374D1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9D65A90E-83CE-4A9F-A753-2FB1B73DC4D6}"/>
              </a:ext>
            </a:extLst>
          </p:cNvPr>
          <p:cNvSpPr>
            <a:spLocks noGrp="1"/>
          </p:cNvSpPr>
          <p:nvPr>
            <p:ph type="dt" sz="half" idx="10"/>
          </p:nvPr>
        </p:nvSpPr>
        <p:spPr/>
        <p:txBody>
          <a:bodyPr/>
          <a:lstStyle/>
          <a:p>
            <a:fld id="{C26639E3-FA60-4A41-A831-F28416984798}" type="datetimeFigureOut">
              <a:rPr lang="nl-BE" smtClean="0"/>
              <a:t>11/10/2024</a:t>
            </a:fld>
            <a:endParaRPr lang="nl-BE"/>
          </a:p>
        </p:txBody>
      </p:sp>
      <p:sp>
        <p:nvSpPr>
          <p:cNvPr id="5" name="Tijdelijke aanduiding voor voettekst 4">
            <a:extLst>
              <a:ext uri="{FF2B5EF4-FFF2-40B4-BE49-F238E27FC236}">
                <a16:creationId xmlns:a16="http://schemas.microsoft.com/office/drawing/2014/main" id="{45F25AA0-3B46-409D-9425-0FAD4EEE34C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89290E38-D133-407E-89EA-55F17BA6702A}"/>
              </a:ext>
            </a:extLst>
          </p:cNvPr>
          <p:cNvSpPr>
            <a:spLocks noGrp="1"/>
          </p:cNvSpPr>
          <p:nvPr>
            <p:ph type="sldNum" sz="quarter" idx="12"/>
          </p:nvPr>
        </p:nvSpPr>
        <p:spPr/>
        <p:txBody>
          <a:bodyPr/>
          <a:lstStyle/>
          <a:p>
            <a:fld id="{63A7EE40-1E6B-47E6-923F-EF5740AA350A}" type="slidenum">
              <a:rPr lang="nl-BE" smtClean="0"/>
              <a:t>‹nr.›</a:t>
            </a:fld>
            <a:endParaRPr lang="nl-BE"/>
          </a:p>
        </p:txBody>
      </p:sp>
    </p:spTree>
    <p:extLst>
      <p:ext uri="{BB962C8B-B14F-4D97-AF65-F5344CB8AC3E}">
        <p14:creationId xmlns:p14="http://schemas.microsoft.com/office/powerpoint/2010/main" val="75978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D18188-EE09-4AB7-B546-C9DC4EBD99F9}"/>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C8DE13CC-4908-4A20-9EE2-019B07AE167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32274147-25EC-473A-936A-01BBC913081D}"/>
              </a:ext>
            </a:extLst>
          </p:cNvPr>
          <p:cNvSpPr>
            <a:spLocks noGrp="1"/>
          </p:cNvSpPr>
          <p:nvPr>
            <p:ph type="dt" sz="half" idx="10"/>
          </p:nvPr>
        </p:nvSpPr>
        <p:spPr/>
        <p:txBody>
          <a:bodyPr/>
          <a:lstStyle/>
          <a:p>
            <a:fld id="{C26639E3-FA60-4A41-A831-F28416984798}" type="datetimeFigureOut">
              <a:rPr lang="nl-BE" smtClean="0"/>
              <a:t>11/10/2024</a:t>
            </a:fld>
            <a:endParaRPr lang="nl-BE"/>
          </a:p>
        </p:txBody>
      </p:sp>
      <p:sp>
        <p:nvSpPr>
          <p:cNvPr id="5" name="Tijdelijke aanduiding voor voettekst 4">
            <a:extLst>
              <a:ext uri="{FF2B5EF4-FFF2-40B4-BE49-F238E27FC236}">
                <a16:creationId xmlns:a16="http://schemas.microsoft.com/office/drawing/2014/main" id="{D89EA195-4488-442E-94A3-25FB9516CD44}"/>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8B6A0D92-E56C-430E-A0F8-AB8CC6608E4D}"/>
              </a:ext>
            </a:extLst>
          </p:cNvPr>
          <p:cNvSpPr>
            <a:spLocks noGrp="1"/>
          </p:cNvSpPr>
          <p:nvPr>
            <p:ph type="sldNum" sz="quarter" idx="12"/>
          </p:nvPr>
        </p:nvSpPr>
        <p:spPr/>
        <p:txBody>
          <a:bodyPr/>
          <a:lstStyle/>
          <a:p>
            <a:fld id="{63A7EE40-1E6B-47E6-923F-EF5740AA350A}" type="slidenum">
              <a:rPr lang="nl-BE" smtClean="0"/>
              <a:t>‹nr.›</a:t>
            </a:fld>
            <a:endParaRPr lang="nl-BE"/>
          </a:p>
        </p:txBody>
      </p:sp>
    </p:spTree>
    <p:extLst>
      <p:ext uri="{BB962C8B-B14F-4D97-AF65-F5344CB8AC3E}">
        <p14:creationId xmlns:p14="http://schemas.microsoft.com/office/powerpoint/2010/main" val="3378083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C3C9FBB-3507-480B-B1A6-4DE97DF6CC29}"/>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940032EE-AFF2-4A63-9529-52761F52188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10B21A71-ED99-4E21-8BC4-DDE661418EC3}"/>
              </a:ext>
            </a:extLst>
          </p:cNvPr>
          <p:cNvSpPr>
            <a:spLocks noGrp="1"/>
          </p:cNvSpPr>
          <p:nvPr>
            <p:ph type="dt" sz="half" idx="10"/>
          </p:nvPr>
        </p:nvSpPr>
        <p:spPr/>
        <p:txBody>
          <a:bodyPr/>
          <a:lstStyle/>
          <a:p>
            <a:fld id="{C26639E3-FA60-4A41-A831-F28416984798}" type="datetimeFigureOut">
              <a:rPr lang="nl-BE" smtClean="0"/>
              <a:t>11/10/2024</a:t>
            </a:fld>
            <a:endParaRPr lang="nl-BE"/>
          </a:p>
        </p:txBody>
      </p:sp>
      <p:sp>
        <p:nvSpPr>
          <p:cNvPr id="5" name="Tijdelijke aanduiding voor voettekst 4">
            <a:extLst>
              <a:ext uri="{FF2B5EF4-FFF2-40B4-BE49-F238E27FC236}">
                <a16:creationId xmlns:a16="http://schemas.microsoft.com/office/drawing/2014/main" id="{D45F2BC7-F9FC-4FD1-8D7E-6675225F835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9826E905-358B-4C07-93C4-DF818DBC4D29}"/>
              </a:ext>
            </a:extLst>
          </p:cNvPr>
          <p:cNvSpPr>
            <a:spLocks noGrp="1"/>
          </p:cNvSpPr>
          <p:nvPr>
            <p:ph type="sldNum" sz="quarter" idx="12"/>
          </p:nvPr>
        </p:nvSpPr>
        <p:spPr/>
        <p:txBody>
          <a:bodyPr/>
          <a:lstStyle/>
          <a:p>
            <a:fld id="{63A7EE40-1E6B-47E6-923F-EF5740AA350A}" type="slidenum">
              <a:rPr lang="nl-BE" smtClean="0"/>
              <a:t>‹nr.›</a:t>
            </a:fld>
            <a:endParaRPr lang="nl-BE"/>
          </a:p>
        </p:txBody>
      </p:sp>
    </p:spTree>
    <p:extLst>
      <p:ext uri="{BB962C8B-B14F-4D97-AF65-F5344CB8AC3E}">
        <p14:creationId xmlns:p14="http://schemas.microsoft.com/office/powerpoint/2010/main" val="1933400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B3CBF9-E23A-4062-9D69-D9FB016B3DE4}"/>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22092562-A4B8-4DA4-9096-5B863E0F4C8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86A17ECC-1372-4529-991D-7E4E2E8F46ED}"/>
              </a:ext>
            </a:extLst>
          </p:cNvPr>
          <p:cNvSpPr>
            <a:spLocks noGrp="1"/>
          </p:cNvSpPr>
          <p:nvPr>
            <p:ph type="dt" sz="half" idx="10"/>
          </p:nvPr>
        </p:nvSpPr>
        <p:spPr/>
        <p:txBody>
          <a:bodyPr/>
          <a:lstStyle/>
          <a:p>
            <a:fld id="{C26639E3-FA60-4A41-A831-F28416984798}" type="datetimeFigureOut">
              <a:rPr lang="nl-BE" smtClean="0"/>
              <a:t>11/10/2024</a:t>
            </a:fld>
            <a:endParaRPr lang="nl-BE"/>
          </a:p>
        </p:txBody>
      </p:sp>
      <p:sp>
        <p:nvSpPr>
          <p:cNvPr id="5" name="Tijdelijke aanduiding voor voettekst 4">
            <a:extLst>
              <a:ext uri="{FF2B5EF4-FFF2-40B4-BE49-F238E27FC236}">
                <a16:creationId xmlns:a16="http://schemas.microsoft.com/office/drawing/2014/main" id="{522E1233-BD85-49B9-BAF2-9486617F4595}"/>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85E32A01-BA98-4BA8-8BD6-291E9DC52C07}"/>
              </a:ext>
            </a:extLst>
          </p:cNvPr>
          <p:cNvSpPr>
            <a:spLocks noGrp="1"/>
          </p:cNvSpPr>
          <p:nvPr>
            <p:ph type="sldNum" sz="quarter" idx="12"/>
          </p:nvPr>
        </p:nvSpPr>
        <p:spPr/>
        <p:txBody>
          <a:bodyPr/>
          <a:lstStyle/>
          <a:p>
            <a:fld id="{63A7EE40-1E6B-47E6-923F-EF5740AA350A}" type="slidenum">
              <a:rPr lang="nl-BE" smtClean="0"/>
              <a:t>‹nr.›</a:t>
            </a:fld>
            <a:endParaRPr lang="nl-BE"/>
          </a:p>
        </p:txBody>
      </p:sp>
    </p:spTree>
    <p:extLst>
      <p:ext uri="{BB962C8B-B14F-4D97-AF65-F5344CB8AC3E}">
        <p14:creationId xmlns:p14="http://schemas.microsoft.com/office/powerpoint/2010/main" val="2735140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BA5D79-551A-4964-BBA6-5C19A2693C1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234E9CF1-F32D-464C-BD87-0988D1F961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A13D44F-69E5-42A5-8C32-8FD79BB454EB}"/>
              </a:ext>
            </a:extLst>
          </p:cNvPr>
          <p:cNvSpPr>
            <a:spLocks noGrp="1"/>
          </p:cNvSpPr>
          <p:nvPr>
            <p:ph type="dt" sz="half" idx="10"/>
          </p:nvPr>
        </p:nvSpPr>
        <p:spPr/>
        <p:txBody>
          <a:bodyPr/>
          <a:lstStyle/>
          <a:p>
            <a:fld id="{C26639E3-FA60-4A41-A831-F28416984798}" type="datetimeFigureOut">
              <a:rPr lang="nl-BE" smtClean="0"/>
              <a:t>11/10/2024</a:t>
            </a:fld>
            <a:endParaRPr lang="nl-BE"/>
          </a:p>
        </p:txBody>
      </p:sp>
      <p:sp>
        <p:nvSpPr>
          <p:cNvPr id="5" name="Tijdelijke aanduiding voor voettekst 4">
            <a:extLst>
              <a:ext uri="{FF2B5EF4-FFF2-40B4-BE49-F238E27FC236}">
                <a16:creationId xmlns:a16="http://schemas.microsoft.com/office/drawing/2014/main" id="{46DE25F1-3942-45D7-BF69-180511859B5D}"/>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CDDBD659-1EAF-4CCF-9993-2EB836FA5CB1}"/>
              </a:ext>
            </a:extLst>
          </p:cNvPr>
          <p:cNvSpPr>
            <a:spLocks noGrp="1"/>
          </p:cNvSpPr>
          <p:nvPr>
            <p:ph type="sldNum" sz="quarter" idx="12"/>
          </p:nvPr>
        </p:nvSpPr>
        <p:spPr/>
        <p:txBody>
          <a:bodyPr/>
          <a:lstStyle/>
          <a:p>
            <a:fld id="{63A7EE40-1E6B-47E6-923F-EF5740AA350A}" type="slidenum">
              <a:rPr lang="nl-BE" smtClean="0"/>
              <a:t>‹nr.›</a:t>
            </a:fld>
            <a:endParaRPr lang="nl-BE"/>
          </a:p>
        </p:txBody>
      </p:sp>
    </p:spTree>
    <p:extLst>
      <p:ext uri="{BB962C8B-B14F-4D97-AF65-F5344CB8AC3E}">
        <p14:creationId xmlns:p14="http://schemas.microsoft.com/office/powerpoint/2010/main" val="1909971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E948B6-3019-4460-8428-5F86734C17C5}"/>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F94801D2-3214-47DC-BF69-9D10B976AC5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8036BE0B-6DBD-4E7D-AAE5-D7CE55BEA3D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15E9B90F-962F-4AEF-A669-8A0315CA554F}"/>
              </a:ext>
            </a:extLst>
          </p:cNvPr>
          <p:cNvSpPr>
            <a:spLocks noGrp="1"/>
          </p:cNvSpPr>
          <p:nvPr>
            <p:ph type="dt" sz="half" idx="10"/>
          </p:nvPr>
        </p:nvSpPr>
        <p:spPr/>
        <p:txBody>
          <a:bodyPr/>
          <a:lstStyle/>
          <a:p>
            <a:fld id="{C26639E3-FA60-4A41-A831-F28416984798}" type="datetimeFigureOut">
              <a:rPr lang="nl-BE" smtClean="0"/>
              <a:t>11/10/2024</a:t>
            </a:fld>
            <a:endParaRPr lang="nl-BE"/>
          </a:p>
        </p:txBody>
      </p:sp>
      <p:sp>
        <p:nvSpPr>
          <p:cNvPr id="6" name="Tijdelijke aanduiding voor voettekst 5">
            <a:extLst>
              <a:ext uri="{FF2B5EF4-FFF2-40B4-BE49-F238E27FC236}">
                <a16:creationId xmlns:a16="http://schemas.microsoft.com/office/drawing/2014/main" id="{2274EB30-6AEC-4C4F-8A90-9657F0662E87}"/>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F7613C80-4851-4839-9147-2DC798AFAE48}"/>
              </a:ext>
            </a:extLst>
          </p:cNvPr>
          <p:cNvSpPr>
            <a:spLocks noGrp="1"/>
          </p:cNvSpPr>
          <p:nvPr>
            <p:ph type="sldNum" sz="quarter" idx="12"/>
          </p:nvPr>
        </p:nvSpPr>
        <p:spPr/>
        <p:txBody>
          <a:bodyPr/>
          <a:lstStyle/>
          <a:p>
            <a:fld id="{63A7EE40-1E6B-47E6-923F-EF5740AA350A}" type="slidenum">
              <a:rPr lang="nl-BE" smtClean="0"/>
              <a:t>‹nr.›</a:t>
            </a:fld>
            <a:endParaRPr lang="nl-BE"/>
          </a:p>
        </p:txBody>
      </p:sp>
    </p:spTree>
    <p:extLst>
      <p:ext uri="{BB962C8B-B14F-4D97-AF65-F5344CB8AC3E}">
        <p14:creationId xmlns:p14="http://schemas.microsoft.com/office/powerpoint/2010/main" val="601203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0CA9D3-FBD0-48D2-9EF3-8A15C3778D39}"/>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20D2AA4F-DAF9-4CF5-A8E4-7D3B4D78BC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69A57E5-3116-4AFB-921D-9338DB4E61C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A86E2274-E8E6-4BF2-82BB-EB65760EE3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9396BDB-7E98-4813-A7D4-8E25DD212EB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87E2B837-EBA8-413F-A1EA-48F861DBA902}"/>
              </a:ext>
            </a:extLst>
          </p:cNvPr>
          <p:cNvSpPr>
            <a:spLocks noGrp="1"/>
          </p:cNvSpPr>
          <p:nvPr>
            <p:ph type="dt" sz="half" idx="10"/>
          </p:nvPr>
        </p:nvSpPr>
        <p:spPr/>
        <p:txBody>
          <a:bodyPr/>
          <a:lstStyle/>
          <a:p>
            <a:fld id="{C26639E3-FA60-4A41-A831-F28416984798}" type="datetimeFigureOut">
              <a:rPr lang="nl-BE" smtClean="0"/>
              <a:t>11/10/2024</a:t>
            </a:fld>
            <a:endParaRPr lang="nl-BE"/>
          </a:p>
        </p:txBody>
      </p:sp>
      <p:sp>
        <p:nvSpPr>
          <p:cNvPr id="8" name="Tijdelijke aanduiding voor voettekst 7">
            <a:extLst>
              <a:ext uri="{FF2B5EF4-FFF2-40B4-BE49-F238E27FC236}">
                <a16:creationId xmlns:a16="http://schemas.microsoft.com/office/drawing/2014/main" id="{B68F1348-F035-4661-A8D9-E5D5E6F96B91}"/>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A5670ED4-29A4-4C82-A5FF-FF32D0A35D9B}"/>
              </a:ext>
            </a:extLst>
          </p:cNvPr>
          <p:cNvSpPr>
            <a:spLocks noGrp="1"/>
          </p:cNvSpPr>
          <p:nvPr>
            <p:ph type="sldNum" sz="quarter" idx="12"/>
          </p:nvPr>
        </p:nvSpPr>
        <p:spPr/>
        <p:txBody>
          <a:bodyPr/>
          <a:lstStyle/>
          <a:p>
            <a:fld id="{63A7EE40-1E6B-47E6-923F-EF5740AA350A}" type="slidenum">
              <a:rPr lang="nl-BE" smtClean="0"/>
              <a:t>‹nr.›</a:t>
            </a:fld>
            <a:endParaRPr lang="nl-BE"/>
          </a:p>
        </p:txBody>
      </p:sp>
    </p:spTree>
    <p:extLst>
      <p:ext uri="{BB962C8B-B14F-4D97-AF65-F5344CB8AC3E}">
        <p14:creationId xmlns:p14="http://schemas.microsoft.com/office/powerpoint/2010/main" val="926305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FA60CF-2390-4C52-B576-B5B191EAC23C}"/>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70B58A7B-1FEC-44E8-97E9-9CD28EAAAD91}"/>
              </a:ext>
            </a:extLst>
          </p:cNvPr>
          <p:cNvSpPr>
            <a:spLocks noGrp="1"/>
          </p:cNvSpPr>
          <p:nvPr>
            <p:ph type="dt" sz="half" idx="10"/>
          </p:nvPr>
        </p:nvSpPr>
        <p:spPr/>
        <p:txBody>
          <a:bodyPr/>
          <a:lstStyle/>
          <a:p>
            <a:fld id="{C26639E3-FA60-4A41-A831-F28416984798}" type="datetimeFigureOut">
              <a:rPr lang="nl-BE" smtClean="0"/>
              <a:t>11/10/2024</a:t>
            </a:fld>
            <a:endParaRPr lang="nl-BE"/>
          </a:p>
        </p:txBody>
      </p:sp>
      <p:sp>
        <p:nvSpPr>
          <p:cNvPr id="4" name="Tijdelijke aanduiding voor voettekst 3">
            <a:extLst>
              <a:ext uri="{FF2B5EF4-FFF2-40B4-BE49-F238E27FC236}">
                <a16:creationId xmlns:a16="http://schemas.microsoft.com/office/drawing/2014/main" id="{8ED7CDCA-76AF-4A84-BC80-CB8F01B0DC51}"/>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A4DAA57E-6E12-4F3B-AEF4-408A889616F0}"/>
              </a:ext>
            </a:extLst>
          </p:cNvPr>
          <p:cNvSpPr>
            <a:spLocks noGrp="1"/>
          </p:cNvSpPr>
          <p:nvPr>
            <p:ph type="sldNum" sz="quarter" idx="12"/>
          </p:nvPr>
        </p:nvSpPr>
        <p:spPr/>
        <p:txBody>
          <a:bodyPr/>
          <a:lstStyle/>
          <a:p>
            <a:fld id="{63A7EE40-1E6B-47E6-923F-EF5740AA350A}" type="slidenum">
              <a:rPr lang="nl-BE" smtClean="0"/>
              <a:t>‹nr.›</a:t>
            </a:fld>
            <a:endParaRPr lang="nl-BE"/>
          </a:p>
        </p:txBody>
      </p:sp>
    </p:spTree>
    <p:extLst>
      <p:ext uri="{BB962C8B-B14F-4D97-AF65-F5344CB8AC3E}">
        <p14:creationId xmlns:p14="http://schemas.microsoft.com/office/powerpoint/2010/main" val="2622064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47B8E50-5329-4DE2-9DD6-62EA625C6273}"/>
              </a:ext>
            </a:extLst>
          </p:cNvPr>
          <p:cNvSpPr>
            <a:spLocks noGrp="1"/>
          </p:cNvSpPr>
          <p:nvPr>
            <p:ph type="dt" sz="half" idx="10"/>
          </p:nvPr>
        </p:nvSpPr>
        <p:spPr/>
        <p:txBody>
          <a:bodyPr/>
          <a:lstStyle/>
          <a:p>
            <a:fld id="{C26639E3-FA60-4A41-A831-F28416984798}" type="datetimeFigureOut">
              <a:rPr lang="nl-BE" smtClean="0"/>
              <a:t>11/10/2024</a:t>
            </a:fld>
            <a:endParaRPr lang="nl-BE"/>
          </a:p>
        </p:txBody>
      </p:sp>
      <p:sp>
        <p:nvSpPr>
          <p:cNvPr id="3" name="Tijdelijke aanduiding voor voettekst 2">
            <a:extLst>
              <a:ext uri="{FF2B5EF4-FFF2-40B4-BE49-F238E27FC236}">
                <a16:creationId xmlns:a16="http://schemas.microsoft.com/office/drawing/2014/main" id="{28862B92-0E95-44C1-87E9-824DB15DC657}"/>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0C627D39-5333-43CC-993D-AB66C0E10872}"/>
              </a:ext>
            </a:extLst>
          </p:cNvPr>
          <p:cNvSpPr>
            <a:spLocks noGrp="1"/>
          </p:cNvSpPr>
          <p:nvPr>
            <p:ph type="sldNum" sz="quarter" idx="12"/>
          </p:nvPr>
        </p:nvSpPr>
        <p:spPr/>
        <p:txBody>
          <a:bodyPr/>
          <a:lstStyle/>
          <a:p>
            <a:fld id="{63A7EE40-1E6B-47E6-923F-EF5740AA350A}" type="slidenum">
              <a:rPr lang="nl-BE" smtClean="0"/>
              <a:t>‹nr.›</a:t>
            </a:fld>
            <a:endParaRPr lang="nl-BE"/>
          </a:p>
        </p:txBody>
      </p:sp>
    </p:spTree>
    <p:extLst>
      <p:ext uri="{BB962C8B-B14F-4D97-AF65-F5344CB8AC3E}">
        <p14:creationId xmlns:p14="http://schemas.microsoft.com/office/powerpoint/2010/main" val="37614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8D4ED7-5216-460B-BDC0-29C0864EEFE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D215AF14-A7BD-43F8-9705-E2BA6EA0A5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0F74FBEB-87FC-4BF9-B2E0-0E60449BB7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C373B5C-0D95-4F56-B153-161BDCF6198C}"/>
              </a:ext>
            </a:extLst>
          </p:cNvPr>
          <p:cNvSpPr>
            <a:spLocks noGrp="1"/>
          </p:cNvSpPr>
          <p:nvPr>
            <p:ph type="dt" sz="half" idx="10"/>
          </p:nvPr>
        </p:nvSpPr>
        <p:spPr/>
        <p:txBody>
          <a:bodyPr/>
          <a:lstStyle/>
          <a:p>
            <a:fld id="{C26639E3-FA60-4A41-A831-F28416984798}" type="datetimeFigureOut">
              <a:rPr lang="nl-BE" smtClean="0"/>
              <a:t>11/10/2024</a:t>
            </a:fld>
            <a:endParaRPr lang="nl-BE"/>
          </a:p>
        </p:txBody>
      </p:sp>
      <p:sp>
        <p:nvSpPr>
          <p:cNvPr id="6" name="Tijdelijke aanduiding voor voettekst 5">
            <a:extLst>
              <a:ext uri="{FF2B5EF4-FFF2-40B4-BE49-F238E27FC236}">
                <a16:creationId xmlns:a16="http://schemas.microsoft.com/office/drawing/2014/main" id="{E2E36A9D-D4FF-445A-9FFF-389E771BD7E3}"/>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2AE36551-EE1C-4989-8E7B-7C8F89CF313D}"/>
              </a:ext>
            </a:extLst>
          </p:cNvPr>
          <p:cNvSpPr>
            <a:spLocks noGrp="1"/>
          </p:cNvSpPr>
          <p:nvPr>
            <p:ph type="sldNum" sz="quarter" idx="12"/>
          </p:nvPr>
        </p:nvSpPr>
        <p:spPr/>
        <p:txBody>
          <a:bodyPr/>
          <a:lstStyle/>
          <a:p>
            <a:fld id="{63A7EE40-1E6B-47E6-923F-EF5740AA350A}" type="slidenum">
              <a:rPr lang="nl-BE" smtClean="0"/>
              <a:t>‹nr.›</a:t>
            </a:fld>
            <a:endParaRPr lang="nl-BE"/>
          </a:p>
        </p:txBody>
      </p:sp>
    </p:spTree>
    <p:extLst>
      <p:ext uri="{BB962C8B-B14F-4D97-AF65-F5344CB8AC3E}">
        <p14:creationId xmlns:p14="http://schemas.microsoft.com/office/powerpoint/2010/main" val="1181034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6DD50E-D504-4ACA-A4C9-EBB6B7C0043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ABD65D6C-C1E8-4FFA-839F-12012DECEA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E5972E78-7DDF-4B9F-8964-C84353B66A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ECF7EBE-36D5-49E0-ABE1-547336E7B66E}"/>
              </a:ext>
            </a:extLst>
          </p:cNvPr>
          <p:cNvSpPr>
            <a:spLocks noGrp="1"/>
          </p:cNvSpPr>
          <p:nvPr>
            <p:ph type="dt" sz="half" idx="10"/>
          </p:nvPr>
        </p:nvSpPr>
        <p:spPr/>
        <p:txBody>
          <a:bodyPr/>
          <a:lstStyle/>
          <a:p>
            <a:fld id="{C26639E3-FA60-4A41-A831-F28416984798}" type="datetimeFigureOut">
              <a:rPr lang="nl-BE" smtClean="0"/>
              <a:t>11/10/2024</a:t>
            </a:fld>
            <a:endParaRPr lang="nl-BE"/>
          </a:p>
        </p:txBody>
      </p:sp>
      <p:sp>
        <p:nvSpPr>
          <p:cNvPr id="6" name="Tijdelijke aanduiding voor voettekst 5">
            <a:extLst>
              <a:ext uri="{FF2B5EF4-FFF2-40B4-BE49-F238E27FC236}">
                <a16:creationId xmlns:a16="http://schemas.microsoft.com/office/drawing/2014/main" id="{5F920AE4-32AB-4574-8876-E579C8050E12}"/>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51B4B29B-698A-4B7B-9744-626DB9F71E4C}"/>
              </a:ext>
            </a:extLst>
          </p:cNvPr>
          <p:cNvSpPr>
            <a:spLocks noGrp="1"/>
          </p:cNvSpPr>
          <p:nvPr>
            <p:ph type="sldNum" sz="quarter" idx="12"/>
          </p:nvPr>
        </p:nvSpPr>
        <p:spPr/>
        <p:txBody>
          <a:bodyPr/>
          <a:lstStyle/>
          <a:p>
            <a:fld id="{63A7EE40-1E6B-47E6-923F-EF5740AA350A}" type="slidenum">
              <a:rPr lang="nl-BE" smtClean="0"/>
              <a:t>‹nr.›</a:t>
            </a:fld>
            <a:endParaRPr lang="nl-BE"/>
          </a:p>
        </p:txBody>
      </p:sp>
    </p:spTree>
    <p:extLst>
      <p:ext uri="{BB962C8B-B14F-4D97-AF65-F5344CB8AC3E}">
        <p14:creationId xmlns:p14="http://schemas.microsoft.com/office/powerpoint/2010/main" val="2985307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A7FE708-6132-4378-9A5D-C52086D893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CFBC088D-AC7E-4739-B292-5EE46874B2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D4FFF8F4-9687-4A55-9EBD-F516F25200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6639E3-FA60-4A41-A831-F28416984798}" type="datetimeFigureOut">
              <a:rPr lang="nl-BE" smtClean="0"/>
              <a:t>11/10/2024</a:t>
            </a:fld>
            <a:endParaRPr lang="nl-BE"/>
          </a:p>
        </p:txBody>
      </p:sp>
      <p:sp>
        <p:nvSpPr>
          <p:cNvPr id="5" name="Tijdelijke aanduiding voor voettekst 4">
            <a:extLst>
              <a:ext uri="{FF2B5EF4-FFF2-40B4-BE49-F238E27FC236}">
                <a16:creationId xmlns:a16="http://schemas.microsoft.com/office/drawing/2014/main" id="{4D2C375F-D0C7-47B7-BA83-F57B9D2248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A13740B1-93BD-43E1-8B72-A9369A9AB0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7EE40-1E6B-47E6-923F-EF5740AA350A}" type="slidenum">
              <a:rPr lang="nl-BE" smtClean="0"/>
              <a:t>‹nr.›</a:t>
            </a:fld>
            <a:endParaRPr lang="nl-BE"/>
          </a:p>
        </p:txBody>
      </p:sp>
    </p:spTree>
    <p:extLst>
      <p:ext uri="{BB962C8B-B14F-4D97-AF65-F5344CB8AC3E}">
        <p14:creationId xmlns:p14="http://schemas.microsoft.com/office/powerpoint/2010/main" val="4050303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hyperlink" Target="mailto:LEZ@stad.antwerpen.be" TargetMode="External"/><Relationship Id="rId3" Type="http://schemas.openxmlformats.org/officeDocument/2006/relationships/image" Target="../media/image2.jpg"/><Relationship Id="rId7" Type="http://schemas.openxmlformats.org/officeDocument/2006/relationships/hyperlink" Target="https://www.antwerpen.be/product/registratie-vrijstelling-of-toelating-voor-de-lage-emissiezone-aanvragen"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mailto:lez@stad.gent" TargetMode="External"/><Relationship Id="rId5" Type="http://schemas.openxmlformats.org/officeDocument/2006/relationships/hyperlink" Target="https://stad.gent/nl/mobiliteit-openbare-werken/lage-emissiezone/niet-toegelaten-de-lage-emissiezone-dit-zijn-je-opties/registratie-lez-oldtimer-ouder-dan-30-jaar"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hyperlink" Target="http://www.behva.be/" TargetMode="External"/><Relationship Id="rId4" Type="http://schemas.openxmlformats.org/officeDocument/2006/relationships/hyperlink" Target="mailto:contact@fr.behva-insurance.be"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www.behva.be/experten/?lang=nl"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mailto:contact@nl.behva-insurance.be"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1101196-1E74-44C0-8F93-021FC2405F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7910" y="398797"/>
            <a:ext cx="7059732" cy="4236238"/>
          </a:xfrm>
          <a:prstGeom prst="rect">
            <a:avLst/>
          </a:prstGeom>
        </p:spPr>
      </p:pic>
      <p:sp>
        <p:nvSpPr>
          <p:cNvPr id="4" name="Tekstvak 3">
            <a:extLst>
              <a:ext uri="{FF2B5EF4-FFF2-40B4-BE49-F238E27FC236}">
                <a16:creationId xmlns:a16="http://schemas.microsoft.com/office/drawing/2014/main" id="{D9BCA931-F6B1-4B77-8248-7479A14B9F8A}"/>
              </a:ext>
            </a:extLst>
          </p:cNvPr>
          <p:cNvSpPr txBox="1"/>
          <p:nvPr/>
        </p:nvSpPr>
        <p:spPr>
          <a:xfrm>
            <a:off x="1753299" y="4928180"/>
            <a:ext cx="8445617" cy="1384995"/>
          </a:xfrm>
          <a:prstGeom prst="rect">
            <a:avLst/>
          </a:prstGeom>
          <a:noFill/>
        </p:spPr>
        <p:txBody>
          <a:bodyPr wrap="square">
            <a:spAutoFit/>
          </a:bodyPr>
          <a:lstStyle/>
          <a:p>
            <a:pPr algn="ctr"/>
            <a:r>
              <a:rPr lang="nl-BE" sz="2800" dirty="0"/>
              <a:t>11-10-2024</a:t>
            </a:r>
          </a:p>
          <a:p>
            <a:pPr algn="ctr"/>
            <a:r>
              <a:rPr lang="nl-BE" sz="2800" dirty="0"/>
              <a:t>DE PAJOTSE OLDTIMER VRIENDEN VZW</a:t>
            </a:r>
          </a:p>
          <a:p>
            <a:pPr algn="ctr"/>
            <a:endParaRPr lang="nl-NL" sz="2800" dirty="0"/>
          </a:p>
        </p:txBody>
      </p:sp>
    </p:spTree>
    <p:extLst>
      <p:ext uri="{BB962C8B-B14F-4D97-AF65-F5344CB8AC3E}">
        <p14:creationId xmlns:p14="http://schemas.microsoft.com/office/powerpoint/2010/main" val="4285055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948373-3FF9-43B0-87FC-E1979A00E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22" y="391006"/>
            <a:ext cx="2103418" cy="1262170"/>
          </a:xfrm>
          <a:prstGeom prst="rect">
            <a:avLst/>
          </a:prstGeom>
        </p:spPr>
      </p:pic>
      <p:pic>
        <p:nvPicPr>
          <p:cNvPr id="7" name="Afbeelding 6" descr="Afbeelding met pijl&#10;&#10;Automatisch gegenereerde beschrijving">
            <a:extLst>
              <a:ext uri="{FF2B5EF4-FFF2-40B4-BE49-F238E27FC236}">
                <a16:creationId xmlns:a16="http://schemas.microsoft.com/office/drawing/2014/main" id="{72AB2F55-4797-4140-B339-F09246280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5800"/>
            <a:ext cx="1933575" cy="2362200"/>
          </a:xfrm>
          <a:prstGeom prst="rect">
            <a:avLst/>
          </a:prstGeom>
        </p:spPr>
      </p:pic>
      <p:pic>
        <p:nvPicPr>
          <p:cNvPr id="4" name="Picture 4" descr="Gewesten van België - Wikipedia">
            <a:extLst>
              <a:ext uri="{FF2B5EF4-FFF2-40B4-BE49-F238E27FC236}">
                <a16:creationId xmlns:a16="http://schemas.microsoft.com/office/drawing/2014/main" id="{6CD9A8A0-5AE4-41F1-BB0B-CE5F361A92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9472" y="1893322"/>
            <a:ext cx="4694382" cy="39080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E4AE17E3-DCE3-4A5C-A2AF-42BD87CA9643}"/>
              </a:ext>
            </a:extLst>
          </p:cNvPr>
          <p:cNvSpPr txBox="1">
            <a:spLocks noChangeArrowheads="1"/>
          </p:cNvSpPr>
          <p:nvPr/>
        </p:nvSpPr>
        <p:spPr bwMode="auto">
          <a:xfrm>
            <a:off x="1222791" y="160271"/>
            <a:ext cx="10700487" cy="72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09600" indent="-609600" algn="ctr" fontAlgn="base">
              <a:spcBef>
                <a:spcPct val="20000"/>
              </a:spcBef>
              <a:spcAft>
                <a:spcPct val="0"/>
              </a:spcAft>
              <a:defRPr/>
            </a:pPr>
            <a:r>
              <a:rPr lang="fr-BE" sz="4000" b="1" dirty="0" err="1">
                <a:solidFill>
                  <a:srgbClr val="C00000"/>
                </a:solidFill>
                <a:latin typeface="Times New Roman" pitchFamily="18" charset="0"/>
              </a:rPr>
              <a:t>België</a:t>
            </a:r>
            <a:endParaRPr lang="fr-BE" sz="4000" b="1" dirty="0">
              <a:solidFill>
                <a:srgbClr val="C00000"/>
              </a:solidFill>
              <a:latin typeface="Times New Roman" pitchFamily="18" charset="0"/>
            </a:endParaRPr>
          </a:p>
        </p:txBody>
      </p:sp>
      <p:sp>
        <p:nvSpPr>
          <p:cNvPr id="2" name="Tekstvak 1">
            <a:extLst>
              <a:ext uri="{FF2B5EF4-FFF2-40B4-BE49-F238E27FC236}">
                <a16:creationId xmlns:a16="http://schemas.microsoft.com/office/drawing/2014/main" id="{9A9D358A-F4E3-43F3-9BBE-8B59B8CB03A9}"/>
              </a:ext>
            </a:extLst>
          </p:cNvPr>
          <p:cNvSpPr txBox="1"/>
          <p:nvPr/>
        </p:nvSpPr>
        <p:spPr>
          <a:xfrm>
            <a:off x="6797963" y="1893322"/>
            <a:ext cx="1961691" cy="3139321"/>
          </a:xfrm>
          <a:prstGeom prst="rect">
            <a:avLst/>
          </a:prstGeom>
          <a:noFill/>
        </p:spPr>
        <p:txBody>
          <a:bodyPr wrap="none" rtlCol="0">
            <a:spAutoFit/>
          </a:bodyPr>
          <a:lstStyle/>
          <a:p>
            <a:r>
              <a:rPr lang="nl-NL" dirty="0"/>
              <a:t>Technische keuring</a:t>
            </a:r>
          </a:p>
          <a:p>
            <a:endParaRPr lang="nl-BE" dirty="0"/>
          </a:p>
          <a:p>
            <a:r>
              <a:rPr lang="nl-BE" dirty="0"/>
              <a:t>Fiscaliteit</a:t>
            </a:r>
          </a:p>
          <a:p>
            <a:endParaRPr lang="nl-BE" dirty="0"/>
          </a:p>
          <a:p>
            <a:r>
              <a:rPr lang="nl-BE" dirty="0"/>
              <a:t>Opleiding rijbewijs</a:t>
            </a:r>
          </a:p>
          <a:p>
            <a:endParaRPr lang="nl-BE" dirty="0"/>
          </a:p>
          <a:p>
            <a:r>
              <a:rPr lang="nl-BE" dirty="0"/>
              <a:t>Milieu</a:t>
            </a:r>
          </a:p>
          <a:p>
            <a:endParaRPr lang="nl-BE" dirty="0"/>
          </a:p>
          <a:p>
            <a:r>
              <a:rPr lang="nl-BE" dirty="0"/>
              <a:t>….</a:t>
            </a:r>
          </a:p>
          <a:p>
            <a:endParaRPr lang="nl-BE" dirty="0"/>
          </a:p>
          <a:p>
            <a:endParaRPr lang="nl-BE" dirty="0"/>
          </a:p>
        </p:txBody>
      </p:sp>
      <p:sp>
        <p:nvSpPr>
          <p:cNvPr id="8" name="Tekstvak 7">
            <a:extLst>
              <a:ext uri="{FF2B5EF4-FFF2-40B4-BE49-F238E27FC236}">
                <a16:creationId xmlns:a16="http://schemas.microsoft.com/office/drawing/2014/main" id="{1E4D9D25-2376-4CFD-BA53-E62AA8C19FA4}"/>
              </a:ext>
            </a:extLst>
          </p:cNvPr>
          <p:cNvSpPr txBox="1"/>
          <p:nvPr/>
        </p:nvSpPr>
        <p:spPr>
          <a:xfrm>
            <a:off x="2729518" y="5745140"/>
            <a:ext cx="2886431" cy="769441"/>
          </a:xfrm>
          <a:prstGeom prst="rect">
            <a:avLst/>
          </a:prstGeom>
          <a:noFill/>
        </p:spPr>
        <p:txBody>
          <a:bodyPr wrap="none" rtlCol="0">
            <a:spAutoFit/>
          </a:bodyPr>
          <a:lstStyle/>
          <a:p>
            <a:r>
              <a:rPr lang="nl-NL" sz="4400" dirty="0"/>
              <a:t>3 Gewesten</a:t>
            </a:r>
            <a:endParaRPr lang="nl-BE" sz="4400" dirty="0"/>
          </a:p>
        </p:txBody>
      </p:sp>
    </p:spTree>
    <p:extLst>
      <p:ext uri="{BB962C8B-B14F-4D97-AF65-F5344CB8AC3E}">
        <p14:creationId xmlns:p14="http://schemas.microsoft.com/office/powerpoint/2010/main" val="738143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948373-3FF9-43B0-87FC-E1979A00E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22" y="391006"/>
            <a:ext cx="2103418" cy="1262170"/>
          </a:xfrm>
          <a:prstGeom prst="rect">
            <a:avLst/>
          </a:prstGeom>
        </p:spPr>
      </p:pic>
      <p:pic>
        <p:nvPicPr>
          <p:cNvPr id="7" name="Afbeelding 6" descr="Afbeelding met pijl&#10;&#10;Automatisch gegenereerde beschrijving">
            <a:extLst>
              <a:ext uri="{FF2B5EF4-FFF2-40B4-BE49-F238E27FC236}">
                <a16:creationId xmlns:a16="http://schemas.microsoft.com/office/drawing/2014/main" id="{72AB2F55-4797-4140-B339-F09246280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5800"/>
            <a:ext cx="1933575" cy="2362200"/>
          </a:xfrm>
          <a:prstGeom prst="rect">
            <a:avLst/>
          </a:prstGeom>
        </p:spPr>
      </p:pic>
      <p:sp>
        <p:nvSpPr>
          <p:cNvPr id="2" name="Tekstvak 1">
            <a:extLst>
              <a:ext uri="{FF2B5EF4-FFF2-40B4-BE49-F238E27FC236}">
                <a16:creationId xmlns:a16="http://schemas.microsoft.com/office/drawing/2014/main" id="{C8082A6E-89B2-4F14-AA5E-68BFA81CDA8A}"/>
              </a:ext>
            </a:extLst>
          </p:cNvPr>
          <p:cNvSpPr txBox="1"/>
          <p:nvPr/>
        </p:nvSpPr>
        <p:spPr>
          <a:xfrm>
            <a:off x="3540746" y="619203"/>
            <a:ext cx="1764842" cy="584775"/>
          </a:xfrm>
          <a:prstGeom prst="rect">
            <a:avLst/>
          </a:prstGeom>
          <a:noFill/>
        </p:spPr>
        <p:txBody>
          <a:bodyPr wrap="none" rtlCol="0">
            <a:spAutoFit/>
          </a:bodyPr>
          <a:lstStyle/>
          <a:p>
            <a:r>
              <a:rPr lang="nl-NL" sz="3200" dirty="0">
                <a:solidFill>
                  <a:srgbClr val="C00000"/>
                </a:solidFill>
              </a:rPr>
              <a:t>Definities</a:t>
            </a:r>
            <a:endParaRPr lang="nl-BE" sz="3200" dirty="0">
              <a:solidFill>
                <a:srgbClr val="C00000"/>
              </a:solidFill>
            </a:endParaRPr>
          </a:p>
        </p:txBody>
      </p:sp>
      <p:sp>
        <p:nvSpPr>
          <p:cNvPr id="3" name="Tekstvak 2">
            <a:extLst>
              <a:ext uri="{FF2B5EF4-FFF2-40B4-BE49-F238E27FC236}">
                <a16:creationId xmlns:a16="http://schemas.microsoft.com/office/drawing/2014/main" id="{0100D931-975C-463D-B66E-BB7EB6230784}"/>
              </a:ext>
            </a:extLst>
          </p:cNvPr>
          <p:cNvSpPr txBox="1"/>
          <p:nvPr/>
        </p:nvSpPr>
        <p:spPr>
          <a:xfrm>
            <a:off x="2763706" y="1522898"/>
            <a:ext cx="8795019" cy="5539978"/>
          </a:xfrm>
          <a:prstGeom prst="rect">
            <a:avLst/>
          </a:prstGeom>
          <a:noFill/>
        </p:spPr>
        <p:txBody>
          <a:bodyPr wrap="square" rtlCol="0">
            <a:spAutoFit/>
          </a:bodyPr>
          <a:lstStyle/>
          <a:p>
            <a:pPr lvl="1"/>
            <a:r>
              <a:rPr lang="nl-NL" sz="2800" dirty="0"/>
              <a:t>Oldtimer </a:t>
            </a:r>
          </a:p>
          <a:p>
            <a:pPr marL="1200150" lvl="2" indent="-285750">
              <a:buFont typeface="Wingdings" panose="05000000000000000000" pitchFamily="2" charset="2"/>
              <a:buChar char="è"/>
            </a:pPr>
            <a:r>
              <a:rPr lang="nl-NL" sz="2800" dirty="0"/>
              <a:t>O-Nummerplaat (federaal) vanaf 30 jaar </a:t>
            </a:r>
          </a:p>
          <a:p>
            <a:pPr marL="1657350" lvl="3" indent="-285750">
              <a:buFont typeface="Wingdings" panose="05000000000000000000" pitchFamily="2" charset="2"/>
              <a:buChar char="è"/>
            </a:pPr>
            <a:r>
              <a:rPr lang="nl-NL" sz="2800" dirty="0"/>
              <a:t>Brom- en motorfietsen nog steeds 25 jaar</a:t>
            </a:r>
          </a:p>
          <a:p>
            <a:pPr marL="1200150" lvl="2" indent="-285750">
              <a:buFont typeface="Wingdings" panose="05000000000000000000" pitchFamily="2" charset="2"/>
              <a:buChar char="è"/>
            </a:pPr>
            <a:r>
              <a:rPr lang="nl-NL" sz="2800" dirty="0"/>
              <a:t>Regionale wetgeving = vanaf 30 jaar</a:t>
            </a:r>
          </a:p>
          <a:p>
            <a:pPr marL="1200150" lvl="2" indent="-285750">
              <a:buFont typeface="Wingdings" panose="05000000000000000000" pitchFamily="2" charset="2"/>
              <a:buChar char="è"/>
            </a:pPr>
            <a:r>
              <a:rPr lang="nl-NL" sz="2800" dirty="0"/>
              <a:t>Internationale wetgeving = vanaf 30 jaar</a:t>
            </a:r>
          </a:p>
          <a:p>
            <a:pPr lvl="1"/>
            <a:endParaRPr lang="nl-NL" sz="2800" dirty="0"/>
          </a:p>
          <a:p>
            <a:pPr lvl="1"/>
            <a:r>
              <a:rPr lang="nl-NL" sz="2800" dirty="0"/>
              <a:t>Gebruik</a:t>
            </a:r>
          </a:p>
          <a:p>
            <a:pPr algn="l" eaLnBrk="1" hangingPunct="1"/>
            <a:r>
              <a:rPr lang="nl-BE" altLang="nl-BE" sz="2800" dirty="0">
                <a:solidFill>
                  <a:srgbClr val="FF0000"/>
                </a:solidFill>
              </a:rPr>
              <a:t>	Beperkt en niet toegelaten zijn</a:t>
            </a:r>
            <a:endParaRPr lang="nl-BE" altLang="nl-BE" sz="2800" dirty="0">
              <a:solidFill>
                <a:schemeClr val="tx1"/>
              </a:solidFill>
            </a:endParaRPr>
          </a:p>
          <a:p>
            <a:pPr lvl="3">
              <a:buFontTx/>
              <a:buChar char="-"/>
            </a:pPr>
            <a:r>
              <a:rPr lang="nl-BE" altLang="nl-BE" sz="2800" dirty="0">
                <a:solidFill>
                  <a:schemeClr val="tx1"/>
                </a:solidFill>
              </a:rPr>
              <a:t> Commercieel gebruik </a:t>
            </a:r>
          </a:p>
          <a:p>
            <a:pPr lvl="3">
              <a:buFontTx/>
              <a:buChar char="-"/>
            </a:pPr>
            <a:r>
              <a:rPr lang="nl-BE" altLang="nl-BE" sz="2800" dirty="0">
                <a:solidFill>
                  <a:schemeClr val="tx1"/>
                </a:solidFill>
              </a:rPr>
              <a:t> Woon-werk verkeer</a:t>
            </a:r>
          </a:p>
          <a:p>
            <a:pPr lvl="3">
              <a:buFontTx/>
              <a:buChar char="-"/>
            </a:pPr>
            <a:r>
              <a:rPr lang="nl-BE" altLang="nl-BE" sz="2800" dirty="0">
                <a:solidFill>
                  <a:schemeClr val="tx1"/>
                </a:solidFill>
              </a:rPr>
              <a:t> Woon school verkeer door studerenden</a:t>
            </a:r>
          </a:p>
          <a:p>
            <a:pPr lvl="3">
              <a:buFontTx/>
              <a:buChar char="-"/>
            </a:pPr>
            <a:r>
              <a:rPr lang="nl-BE" altLang="nl-BE" sz="2800" dirty="0">
                <a:solidFill>
                  <a:schemeClr val="tx1"/>
                </a:solidFill>
              </a:rPr>
              <a:t> </a:t>
            </a:r>
            <a:r>
              <a:rPr lang="nl-BE" altLang="nl-BE" sz="2800" dirty="0"/>
              <a:t>Interventievoertuigen</a:t>
            </a:r>
            <a:endParaRPr lang="nl-BE" altLang="nl-BE" sz="2800" dirty="0">
              <a:solidFill>
                <a:schemeClr val="tx1"/>
              </a:solidFill>
            </a:endParaRPr>
          </a:p>
          <a:p>
            <a:pPr marL="1200150" lvl="2" indent="-285750">
              <a:buFont typeface="Wingdings" panose="05000000000000000000" pitchFamily="2" charset="2"/>
              <a:buChar char="è"/>
            </a:pPr>
            <a:endParaRPr lang="nl-NL" dirty="0"/>
          </a:p>
        </p:txBody>
      </p:sp>
    </p:spTree>
    <p:extLst>
      <p:ext uri="{BB962C8B-B14F-4D97-AF65-F5344CB8AC3E}">
        <p14:creationId xmlns:p14="http://schemas.microsoft.com/office/powerpoint/2010/main" val="826598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948373-3FF9-43B0-87FC-E1979A00E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22" y="391006"/>
            <a:ext cx="2103418" cy="1262170"/>
          </a:xfrm>
          <a:prstGeom prst="rect">
            <a:avLst/>
          </a:prstGeom>
        </p:spPr>
      </p:pic>
      <p:pic>
        <p:nvPicPr>
          <p:cNvPr id="7" name="Afbeelding 6" descr="Afbeelding met pijl&#10;&#10;Automatisch gegenereerde beschrijving">
            <a:extLst>
              <a:ext uri="{FF2B5EF4-FFF2-40B4-BE49-F238E27FC236}">
                <a16:creationId xmlns:a16="http://schemas.microsoft.com/office/drawing/2014/main" id="{72AB2F55-4797-4140-B339-F09246280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5800"/>
            <a:ext cx="1933575" cy="2362200"/>
          </a:xfrm>
          <a:prstGeom prst="rect">
            <a:avLst/>
          </a:prstGeom>
        </p:spPr>
      </p:pic>
      <p:sp>
        <p:nvSpPr>
          <p:cNvPr id="2" name="Tekstvak 1">
            <a:extLst>
              <a:ext uri="{FF2B5EF4-FFF2-40B4-BE49-F238E27FC236}">
                <a16:creationId xmlns:a16="http://schemas.microsoft.com/office/drawing/2014/main" id="{C8082A6E-89B2-4F14-AA5E-68BFA81CDA8A}"/>
              </a:ext>
            </a:extLst>
          </p:cNvPr>
          <p:cNvSpPr txBox="1"/>
          <p:nvPr/>
        </p:nvSpPr>
        <p:spPr>
          <a:xfrm>
            <a:off x="3540746" y="619203"/>
            <a:ext cx="859146" cy="584775"/>
          </a:xfrm>
          <a:prstGeom prst="rect">
            <a:avLst/>
          </a:prstGeom>
          <a:noFill/>
        </p:spPr>
        <p:txBody>
          <a:bodyPr wrap="none" rtlCol="0">
            <a:spAutoFit/>
          </a:bodyPr>
          <a:lstStyle/>
          <a:p>
            <a:r>
              <a:rPr lang="nl-NL" sz="3200" dirty="0">
                <a:solidFill>
                  <a:srgbClr val="C00000"/>
                </a:solidFill>
              </a:rPr>
              <a:t>FAQ</a:t>
            </a:r>
            <a:endParaRPr lang="nl-BE" sz="3200" dirty="0">
              <a:solidFill>
                <a:srgbClr val="C00000"/>
              </a:solidFill>
            </a:endParaRPr>
          </a:p>
        </p:txBody>
      </p:sp>
      <p:sp>
        <p:nvSpPr>
          <p:cNvPr id="3" name="Tekstvak 2">
            <a:extLst>
              <a:ext uri="{FF2B5EF4-FFF2-40B4-BE49-F238E27FC236}">
                <a16:creationId xmlns:a16="http://schemas.microsoft.com/office/drawing/2014/main" id="{0100D931-975C-463D-B66E-BB7EB6230784}"/>
              </a:ext>
            </a:extLst>
          </p:cNvPr>
          <p:cNvSpPr txBox="1"/>
          <p:nvPr/>
        </p:nvSpPr>
        <p:spPr>
          <a:xfrm>
            <a:off x="2763706" y="1522898"/>
            <a:ext cx="8795019" cy="4493538"/>
          </a:xfrm>
          <a:prstGeom prst="rect">
            <a:avLst/>
          </a:prstGeom>
          <a:noFill/>
        </p:spPr>
        <p:txBody>
          <a:bodyPr wrap="square" rtlCol="0">
            <a:spAutoFit/>
          </a:bodyPr>
          <a:lstStyle/>
          <a:p>
            <a:pPr marL="342900" lvl="0" indent="-342900">
              <a:lnSpc>
                <a:spcPct val="150000"/>
              </a:lnSpc>
              <a:buFont typeface="Arial" panose="020B0604020202020204" pitchFamily="34" charset="0"/>
              <a:buChar char="–"/>
            </a:pPr>
            <a:r>
              <a:rPr lang="nl-BE" sz="1800" dirty="0">
                <a:effectLst/>
                <a:latin typeface="Arial" panose="020B0604020202020204" pitchFamily="34" charset="0"/>
                <a:ea typeface="Arial" panose="020B0604020202020204" pitchFamily="34" charset="0"/>
                <a:cs typeface="Times New Roman" panose="02020603050405020304" pitchFamily="18" charset="0"/>
              </a:rPr>
              <a:t>mag je boodschappen doen met een wagen op </a:t>
            </a:r>
            <a:r>
              <a:rPr lang="nl-BE" sz="1800" dirty="0" err="1">
                <a:effectLst/>
                <a:latin typeface="Arial" panose="020B0604020202020204" pitchFamily="34" charset="0"/>
                <a:ea typeface="Arial" panose="020B0604020202020204" pitchFamily="34" charset="0"/>
                <a:cs typeface="Times New Roman" panose="02020603050405020304" pitchFamily="18" charset="0"/>
              </a:rPr>
              <a:t>O-platen</a:t>
            </a:r>
            <a:r>
              <a:rPr lang="nl-BE" sz="1800" dirty="0">
                <a:effectLst/>
                <a:latin typeface="Arial" panose="020B0604020202020204" pitchFamily="34" charset="0"/>
                <a:ea typeface="Arial" panose="020B0604020202020204" pitchFamily="34" charset="0"/>
                <a:cs typeface="Times New Roman" panose="02020603050405020304" pitchFamily="18" charset="0"/>
              </a:rPr>
              <a:t>?</a:t>
            </a:r>
          </a:p>
          <a:p>
            <a:pPr marL="342900" lvl="0" indent="-342900">
              <a:lnSpc>
                <a:spcPct val="150000"/>
              </a:lnSpc>
              <a:buFont typeface="Arial" panose="020B0604020202020204" pitchFamily="34" charset="0"/>
              <a:buChar char="–"/>
            </a:pPr>
            <a:r>
              <a:rPr lang="nl-BE" sz="1800" dirty="0">
                <a:effectLst/>
                <a:latin typeface="Arial" panose="020B0604020202020204" pitchFamily="34" charset="0"/>
                <a:ea typeface="Arial" panose="020B0604020202020204" pitchFamily="34" charset="0"/>
                <a:cs typeface="Times New Roman" panose="02020603050405020304" pitchFamily="18" charset="0"/>
              </a:rPr>
              <a:t>mag je zaken voor private doeleinden vervoeren met een wagen op </a:t>
            </a:r>
            <a:r>
              <a:rPr lang="nl-BE" sz="1800" dirty="0" err="1">
                <a:effectLst/>
                <a:latin typeface="Arial" panose="020B0604020202020204" pitchFamily="34" charset="0"/>
                <a:ea typeface="Arial" panose="020B0604020202020204" pitchFamily="34" charset="0"/>
                <a:cs typeface="Times New Roman" panose="02020603050405020304" pitchFamily="18" charset="0"/>
              </a:rPr>
              <a:t>O-platen</a:t>
            </a:r>
            <a:r>
              <a:rPr lang="nl-BE" sz="1800" dirty="0">
                <a:effectLst/>
                <a:latin typeface="Arial" panose="020B0604020202020204" pitchFamily="34" charset="0"/>
                <a:ea typeface="Arial" panose="020B0604020202020204" pitchFamily="34" charset="0"/>
                <a:cs typeface="Times New Roman" panose="02020603050405020304" pitchFamily="18" charset="0"/>
              </a:rPr>
              <a:t>?</a:t>
            </a:r>
          </a:p>
          <a:p>
            <a:pPr marL="342900" lvl="0" indent="-342900">
              <a:lnSpc>
                <a:spcPct val="150000"/>
              </a:lnSpc>
              <a:spcAft>
                <a:spcPts val="1000"/>
              </a:spcAft>
              <a:buFont typeface="Arial" panose="020B0604020202020204" pitchFamily="34" charset="0"/>
              <a:buChar char="–"/>
            </a:pPr>
            <a:r>
              <a:rPr lang="nl-BE" sz="1800" dirty="0">
                <a:effectLst/>
                <a:latin typeface="Arial" panose="020B0604020202020204" pitchFamily="34" charset="0"/>
                <a:ea typeface="Arial" panose="020B0604020202020204" pitchFamily="34" charset="0"/>
                <a:cs typeface="Times New Roman" panose="02020603050405020304" pitchFamily="18" charset="0"/>
              </a:rPr>
              <a:t>mag je </a:t>
            </a:r>
            <a:r>
              <a:rPr lang="nl-BE" sz="1800" dirty="0" err="1">
                <a:effectLst/>
                <a:latin typeface="Arial" panose="020B0604020202020204" pitchFamily="34" charset="0"/>
                <a:ea typeface="Arial" panose="020B0604020202020204" pitchFamily="34" charset="0"/>
                <a:cs typeface="Times New Roman" panose="02020603050405020304" pitchFamily="18" charset="0"/>
              </a:rPr>
              <a:t>bvb</a:t>
            </a:r>
            <a:r>
              <a:rPr lang="nl-BE" sz="1800" dirty="0">
                <a:effectLst/>
                <a:latin typeface="Arial" panose="020B0604020202020204" pitchFamily="34" charset="0"/>
                <a:ea typeface="Arial" panose="020B0604020202020204" pitchFamily="34" charset="0"/>
                <a:cs typeface="Times New Roman" panose="02020603050405020304" pitchFamily="18" charset="0"/>
              </a:rPr>
              <a:t> een </a:t>
            </a:r>
            <a:r>
              <a:rPr lang="nl-BE" sz="1800" dirty="0" err="1">
                <a:effectLst/>
                <a:latin typeface="Arial" panose="020B0604020202020204" pitchFamily="34" charset="0"/>
                <a:ea typeface="Arial" panose="020B0604020202020204" pitchFamily="34" charset="0"/>
                <a:cs typeface="Times New Roman" panose="02020603050405020304" pitchFamily="18" charset="0"/>
              </a:rPr>
              <a:t>autotransporter</a:t>
            </a:r>
            <a:r>
              <a:rPr lang="nl-BE" sz="1800" dirty="0">
                <a:effectLst/>
                <a:latin typeface="Arial" panose="020B0604020202020204" pitchFamily="34" charset="0"/>
                <a:ea typeface="Arial" panose="020B0604020202020204" pitchFamily="34" charset="0"/>
                <a:cs typeface="Times New Roman" panose="02020603050405020304" pitchFamily="18" charset="0"/>
              </a:rPr>
              <a:t> op </a:t>
            </a:r>
            <a:r>
              <a:rPr lang="nl-BE" sz="1800" dirty="0" err="1">
                <a:effectLst/>
                <a:latin typeface="Arial" panose="020B0604020202020204" pitchFamily="34" charset="0"/>
                <a:ea typeface="Arial" panose="020B0604020202020204" pitchFamily="34" charset="0"/>
                <a:cs typeface="Times New Roman" panose="02020603050405020304" pitchFamily="18" charset="0"/>
              </a:rPr>
              <a:t>O-platen</a:t>
            </a:r>
            <a:r>
              <a:rPr lang="nl-BE" sz="1800" dirty="0">
                <a:effectLst/>
                <a:latin typeface="Arial" panose="020B0604020202020204" pitchFamily="34" charset="0"/>
                <a:ea typeface="Arial" panose="020B0604020202020204" pitchFamily="34" charset="0"/>
                <a:cs typeface="Times New Roman" panose="02020603050405020304" pitchFamily="18" charset="0"/>
              </a:rPr>
              <a:t> gebruiken om je eigen oldtimers mee te vervoeren naar </a:t>
            </a:r>
            <a:r>
              <a:rPr lang="nl-BE" sz="1800" dirty="0" err="1">
                <a:effectLst/>
                <a:latin typeface="Arial" panose="020B0604020202020204" pitchFamily="34" charset="0"/>
                <a:ea typeface="Arial" panose="020B0604020202020204" pitchFamily="34" charset="0"/>
                <a:cs typeface="Times New Roman" panose="02020603050405020304" pitchFamily="18" charset="0"/>
              </a:rPr>
              <a:t>bvb</a:t>
            </a:r>
            <a:r>
              <a:rPr lang="nl-BE" sz="1800" dirty="0">
                <a:effectLst/>
                <a:latin typeface="Arial" panose="020B0604020202020204" pitchFamily="34" charset="0"/>
                <a:ea typeface="Arial" panose="020B0604020202020204" pitchFamily="34" charset="0"/>
                <a:cs typeface="Times New Roman" panose="02020603050405020304" pitchFamily="18" charset="0"/>
              </a:rPr>
              <a:t> een meeting?</a:t>
            </a:r>
          </a:p>
          <a:p>
            <a:pPr marL="342900" lvl="0" indent="-342900">
              <a:lnSpc>
                <a:spcPct val="150000"/>
              </a:lnSpc>
              <a:buFont typeface="Arial" panose="020B0604020202020204" pitchFamily="34" charset="0"/>
              <a:buChar char="–"/>
            </a:pPr>
            <a:r>
              <a:rPr lang="nl-BE" sz="1800" dirty="0">
                <a:effectLst/>
                <a:latin typeface="Arial" panose="020B0604020202020204" pitchFamily="34" charset="0"/>
                <a:ea typeface="Arial" panose="020B0604020202020204" pitchFamily="34" charset="0"/>
                <a:cs typeface="Times New Roman" panose="02020603050405020304" pitchFamily="18" charset="0"/>
              </a:rPr>
              <a:t>Mag je een aanhangwagen met Q plaat trekken met een oldtimer?</a:t>
            </a:r>
          </a:p>
          <a:p>
            <a:pPr marL="342900" lvl="0" indent="-342900">
              <a:lnSpc>
                <a:spcPct val="150000"/>
              </a:lnSpc>
              <a:buFont typeface="Arial" panose="020B0604020202020204" pitchFamily="34" charset="0"/>
              <a:buChar char="–"/>
            </a:pPr>
            <a:r>
              <a:rPr lang="nl-BE" sz="1800" dirty="0">
                <a:effectLst/>
                <a:latin typeface="Arial" panose="020B0604020202020204" pitchFamily="34" charset="0"/>
                <a:ea typeface="Arial" panose="020B0604020202020204" pitchFamily="34" charset="0"/>
                <a:cs typeface="Times New Roman" panose="02020603050405020304" pitchFamily="18" charset="0"/>
              </a:rPr>
              <a:t>Rijden voor trouwfeesten, wat mag en wat mag niet?</a:t>
            </a:r>
          </a:p>
          <a:p>
            <a:pPr marL="342900" lvl="0" indent="-342900">
              <a:lnSpc>
                <a:spcPct val="150000"/>
              </a:lnSpc>
              <a:spcAft>
                <a:spcPts val="1000"/>
              </a:spcAft>
              <a:buFont typeface="Arial" panose="020B0604020202020204" pitchFamily="34" charset="0"/>
              <a:buChar char="–"/>
            </a:pPr>
            <a:r>
              <a:rPr lang="nl-BE" sz="1800" dirty="0">
                <a:effectLst/>
                <a:latin typeface="Arial" panose="020B0604020202020204" pitchFamily="34" charset="0"/>
                <a:ea typeface="Arial" panose="020B0604020202020204" pitchFamily="34" charset="0"/>
                <a:cs typeface="Times New Roman" panose="02020603050405020304" pitchFamily="18" charset="0"/>
              </a:rPr>
              <a:t>Mag iemand anders met je voertuig rijden en geniet je dan nog over dezelfde dekking?</a:t>
            </a:r>
          </a:p>
          <a:p>
            <a:pPr marL="342900" lvl="0" indent="-342900">
              <a:lnSpc>
                <a:spcPct val="150000"/>
              </a:lnSpc>
              <a:spcAft>
                <a:spcPts val="1000"/>
              </a:spcAft>
              <a:buFont typeface="Arial" panose="020B0604020202020204" pitchFamily="34" charset="0"/>
              <a:buChar char="–"/>
            </a:pPr>
            <a:endParaRPr lang="nl-BE" sz="1800" dirty="0">
              <a:effectLst/>
              <a:latin typeface="Arial" panose="020B0604020202020204" pitchFamily="34" charset="0"/>
              <a:ea typeface="Arial" panose="020B0604020202020204" pitchFamily="34" charset="0"/>
              <a:cs typeface="Times New Roman" panose="02020603050405020304" pitchFamily="18" charset="0"/>
            </a:endParaRPr>
          </a:p>
          <a:p>
            <a:pPr marL="1200150" lvl="2" indent="-285750">
              <a:buFont typeface="Wingdings" panose="05000000000000000000" pitchFamily="2" charset="2"/>
              <a:buChar char="è"/>
            </a:pPr>
            <a:endParaRPr lang="nl-NL" dirty="0"/>
          </a:p>
        </p:txBody>
      </p:sp>
    </p:spTree>
    <p:extLst>
      <p:ext uri="{BB962C8B-B14F-4D97-AF65-F5344CB8AC3E}">
        <p14:creationId xmlns:p14="http://schemas.microsoft.com/office/powerpoint/2010/main" val="4289651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948373-3FF9-43B0-87FC-E1979A00E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22" y="391006"/>
            <a:ext cx="2103418" cy="1262170"/>
          </a:xfrm>
          <a:prstGeom prst="rect">
            <a:avLst/>
          </a:prstGeom>
        </p:spPr>
      </p:pic>
      <p:pic>
        <p:nvPicPr>
          <p:cNvPr id="7" name="Afbeelding 6" descr="Afbeelding met pijl&#10;&#10;Automatisch gegenereerde beschrijving">
            <a:extLst>
              <a:ext uri="{FF2B5EF4-FFF2-40B4-BE49-F238E27FC236}">
                <a16:creationId xmlns:a16="http://schemas.microsoft.com/office/drawing/2014/main" id="{72AB2F55-4797-4140-B339-F09246280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5800"/>
            <a:ext cx="1933575" cy="2362200"/>
          </a:xfrm>
          <a:prstGeom prst="rect">
            <a:avLst/>
          </a:prstGeom>
        </p:spPr>
      </p:pic>
      <p:pic>
        <p:nvPicPr>
          <p:cNvPr id="4" name="Picture 2" descr="Work in progress 1024x603 — CPAS Ixelles">
            <a:extLst>
              <a:ext uri="{FF2B5EF4-FFF2-40B4-BE49-F238E27FC236}">
                <a16:creationId xmlns:a16="http://schemas.microsoft.com/office/drawing/2014/main" id="{730180B6-997B-461E-8876-913C139220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74" y="1951856"/>
            <a:ext cx="2316310" cy="1363999"/>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C8082A6E-89B2-4F14-AA5E-68BFA81CDA8A}"/>
              </a:ext>
            </a:extLst>
          </p:cNvPr>
          <p:cNvSpPr txBox="1"/>
          <p:nvPr/>
        </p:nvSpPr>
        <p:spPr>
          <a:xfrm>
            <a:off x="3540746" y="619203"/>
            <a:ext cx="3346365" cy="584775"/>
          </a:xfrm>
          <a:prstGeom prst="rect">
            <a:avLst/>
          </a:prstGeom>
          <a:noFill/>
        </p:spPr>
        <p:txBody>
          <a:bodyPr wrap="none" rtlCol="0">
            <a:spAutoFit/>
          </a:bodyPr>
          <a:lstStyle/>
          <a:p>
            <a:r>
              <a:rPr lang="nl-NL" sz="3200" dirty="0">
                <a:solidFill>
                  <a:srgbClr val="C00000"/>
                </a:solidFill>
              </a:rPr>
              <a:t>Low </a:t>
            </a:r>
            <a:r>
              <a:rPr lang="nl-NL" sz="3200" dirty="0" err="1">
                <a:solidFill>
                  <a:srgbClr val="C00000"/>
                </a:solidFill>
              </a:rPr>
              <a:t>Emission</a:t>
            </a:r>
            <a:r>
              <a:rPr lang="nl-NL" sz="3200" dirty="0">
                <a:solidFill>
                  <a:srgbClr val="C00000"/>
                </a:solidFill>
              </a:rPr>
              <a:t> Zone</a:t>
            </a:r>
            <a:endParaRPr lang="nl-BE" sz="3200" dirty="0">
              <a:solidFill>
                <a:srgbClr val="C00000"/>
              </a:solidFill>
            </a:endParaRPr>
          </a:p>
        </p:txBody>
      </p:sp>
      <p:sp>
        <p:nvSpPr>
          <p:cNvPr id="3" name="Tekstvak 2">
            <a:extLst>
              <a:ext uri="{FF2B5EF4-FFF2-40B4-BE49-F238E27FC236}">
                <a16:creationId xmlns:a16="http://schemas.microsoft.com/office/drawing/2014/main" id="{0100D931-975C-463D-B66E-BB7EB6230784}"/>
              </a:ext>
            </a:extLst>
          </p:cNvPr>
          <p:cNvSpPr txBox="1"/>
          <p:nvPr/>
        </p:nvSpPr>
        <p:spPr>
          <a:xfrm>
            <a:off x="2614704" y="1203978"/>
            <a:ext cx="9249648" cy="6063198"/>
          </a:xfrm>
          <a:prstGeom prst="rect">
            <a:avLst/>
          </a:prstGeom>
          <a:noFill/>
        </p:spPr>
        <p:txBody>
          <a:bodyPr wrap="none" rtlCol="0">
            <a:spAutoFit/>
          </a:bodyPr>
          <a:lstStyle/>
          <a:p>
            <a:r>
              <a:rPr lang="nl-NL" b="1" dirty="0"/>
              <a:t>Vlaanderen</a:t>
            </a:r>
          </a:p>
          <a:p>
            <a:endParaRPr lang="nl-NL" sz="2800" dirty="0"/>
          </a:p>
          <a:p>
            <a:r>
              <a:rPr lang="nl-NL" sz="2800" dirty="0">
                <a:sym typeface="Wingdings" panose="05000000000000000000" pitchFamily="2" charset="2"/>
              </a:rPr>
              <a:t>Antwerpen / Gent</a:t>
            </a:r>
          </a:p>
          <a:p>
            <a:endParaRPr lang="nl-NL" sz="2800" dirty="0">
              <a:sym typeface="Wingdings" panose="05000000000000000000" pitchFamily="2" charset="2"/>
            </a:endParaRPr>
          </a:p>
          <a:p>
            <a:pPr marL="457200" indent="-457200">
              <a:buFont typeface="Wingdings" panose="05000000000000000000" pitchFamily="2" charset="2"/>
              <a:buChar char="è"/>
            </a:pPr>
            <a:r>
              <a:rPr lang="nl-NL" sz="2800" dirty="0">
                <a:sym typeface="Wingdings" panose="05000000000000000000" pitchFamily="2" charset="2"/>
              </a:rPr>
              <a:t>Beslissing van de Raad van State 01/02/2022</a:t>
            </a:r>
          </a:p>
          <a:p>
            <a:pPr marL="457200" indent="-457200">
              <a:buFont typeface="Wingdings" panose="05000000000000000000" pitchFamily="2" charset="2"/>
              <a:buChar char="è"/>
            </a:pPr>
            <a:r>
              <a:rPr lang="nl-NL" sz="2800" dirty="0">
                <a:sym typeface="Wingdings" panose="05000000000000000000" pitchFamily="2" charset="2"/>
              </a:rPr>
              <a:t>14.07.2023 beslissing Vlaamse Regering</a:t>
            </a:r>
          </a:p>
          <a:p>
            <a:pPr marL="1200150" lvl="2" indent="-285750">
              <a:buFont typeface="Wingdings" panose="05000000000000000000" pitchFamily="2" charset="2"/>
              <a:buChar char="è"/>
            </a:pPr>
            <a:r>
              <a:rPr lang="nl-NL" sz="2800" dirty="0">
                <a:sym typeface="Wingdings" panose="05000000000000000000" pitchFamily="2" charset="2"/>
              </a:rPr>
              <a:t>Geen verschil met moderne voertuigen</a:t>
            </a:r>
          </a:p>
          <a:p>
            <a:pPr marL="1200150" lvl="2" indent="-285750">
              <a:buFont typeface="Wingdings" panose="05000000000000000000" pitchFamily="2" charset="2"/>
              <a:buChar char="è"/>
            </a:pPr>
            <a:r>
              <a:rPr lang="nl-NL" sz="2800" dirty="0" err="1">
                <a:sym typeface="Wingdings" panose="05000000000000000000" pitchFamily="2" charset="2"/>
              </a:rPr>
              <a:t>Dagpas</a:t>
            </a:r>
            <a:r>
              <a:rPr lang="nl-NL" sz="2800" dirty="0">
                <a:sym typeface="Wingdings" panose="05000000000000000000" pitchFamily="2" charset="2"/>
              </a:rPr>
              <a:t> max 12 maal per jaar</a:t>
            </a:r>
          </a:p>
          <a:p>
            <a:pPr marL="457200" indent="-457200">
              <a:buFont typeface="Wingdings" panose="05000000000000000000" pitchFamily="2" charset="2"/>
              <a:buChar char="è"/>
            </a:pPr>
            <a:r>
              <a:rPr lang="nl-NL" sz="2800" dirty="0">
                <a:sym typeface="Wingdings" panose="05000000000000000000" pitchFamily="2" charset="2"/>
              </a:rPr>
              <a:t>Nieuwe beslissing </a:t>
            </a:r>
            <a:r>
              <a:rPr lang="nl-NL" sz="2800" dirty="0" err="1">
                <a:sym typeface="Wingdings" panose="05000000000000000000" pitchFamily="2" charset="2"/>
              </a:rPr>
              <a:t>beslissing</a:t>
            </a:r>
            <a:r>
              <a:rPr lang="nl-NL" sz="2800" dirty="0">
                <a:sym typeface="Wingdings" panose="05000000000000000000" pitchFamily="2" charset="2"/>
              </a:rPr>
              <a:t> Vlaamse Regering (net voor de</a:t>
            </a:r>
          </a:p>
          <a:p>
            <a:pPr lvl="1"/>
            <a:r>
              <a:rPr lang="nl-NL" sz="2800" dirty="0">
                <a:sym typeface="Wingdings" panose="05000000000000000000" pitchFamily="2" charset="2"/>
              </a:rPr>
              <a:t>verkiezingen van 9 juni)</a:t>
            </a:r>
          </a:p>
          <a:p>
            <a:r>
              <a:rPr lang="nl-NL" sz="2800" dirty="0">
                <a:sym typeface="Wingdings" panose="05000000000000000000" pitchFamily="2" charset="2"/>
              </a:rPr>
              <a:t>	</a:t>
            </a:r>
            <a:r>
              <a:rPr lang="nl-BE" sz="2800" dirty="0">
                <a:sym typeface="Wingdings" panose="05000000000000000000" pitchFamily="2" charset="2"/>
              </a:rPr>
              <a:t> </a:t>
            </a:r>
            <a:r>
              <a:rPr lang="nl-NL" sz="2800" dirty="0">
                <a:sym typeface="Wingdings" panose="05000000000000000000" pitchFamily="2" charset="2"/>
              </a:rPr>
              <a:t>+ 30 jaar &amp; ‘O’-plaat </a:t>
            </a:r>
            <a:r>
              <a:rPr lang="nl-NL" sz="2800" b="1" dirty="0">
                <a:solidFill>
                  <a:srgbClr val="FF0000"/>
                </a:solidFill>
                <a:sym typeface="Wingdings" panose="05000000000000000000" pitchFamily="2" charset="2"/>
              </a:rPr>
              <a:t>Maar met preregistratie</a:t>
            </a:r>
          </a:p>
          <a:p>
            <a:endParaRPr lang="nl-NL" dirty="0">
              <a:sym typeface="Wingdings" panose="05000000000000000000" pitchFamily="2" charset="2"/>
            </a:endParaRPr>
          </a:p>
          <a:p>
            <a:endParaRPr lang="nl-NL" dirty="0">
              <a:sym typeface="Wingdings" panose="05000000000000000000" pitchFamily="2" charset="2"/>
            </a:endParaRPr>
          </a:p>
          <a:p>
            <a:r>
              <a:rPr lang="nl-NL" dirty="0">
                <a:sym typeface="Wingdings" panose="05000000000000000000" pitchFamily="2" charset="2"/>
              </a:rPr>
              <a:t> </a:t>
            </a:r>
          </a:p>
          <a:p>
            <a:endParaRPr lang="nl-NL" dirty="0">
              <a:sym typeface="Wingdings" panose="05000000000000000000" pitchFamily="2" charset="2"/>
            </a:endParaRPr>
          </a:p>
          <a:p>
            <a:endParaRPr lang="nl-NL" dirty="0">
              <a:sym typeface="Wingdings" panose="05000000000000000000" pitchFamily="2" charset="2"/>
            </a:endParaRPr>
          </a:p>
        </p:txBody>
      </p:sp>
    </p:spTree>
    <p:extLst>
      <p:ext uri="{BB962C8B-B14F-4D97-AF65-F5344CB8AC3E}">
        <p14:creationId xmlns:p14="http://schemas.microsoft.com/office/powerpoint/2010/main" val="1219462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948373-3FF9-43B0-87FC-E1979A00E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22" y="391006"/>
            <a:ext cx="2103418" cy="1262170"/>
          </a:xfrm>
          <a:prstGeom prst="rect">
            <a:avLst/>
          </a:prstGeom>
        </p:spPr>
      </p:pic>
      <p:pic>
        <p:nvPicPr>
          <p:cNvPr id="7" name="Afbeelding 6" descr="Afbeelding met pijl&#10;&#10;Automatisch gegenereerde beschrijving">
            <a:extLst>
              <a:ext uri="{FF2B5EF4-FFF2-40B4-BE49-F238E27FC236}">
                <a16:creationId xmlns:a16="http://schemas.microsoft.com/office/drawing/2014/main" id="{72AB2F55-4797-4140-B339-F09246280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5800"/>
            <a:ext cx="1933575" cy="2362200"/>
          </a:xfrm>
          <a:prstGeom prst="rect">
            <a:avLst/>
          </a:prstGeom>
        </p:spPr>
      </p:pic>
      <p:pic>
        <p:nvPicPr>
          <p:cNvPr id="4" name="Picture 2" descr="Work in progress 1024x603 — CPAS Ixelles">
            <a:extLst>
              <a:ext uri="{FF2B5EF4-FFF2-40B4-BE49-F238E27FC236}">
                <a16:creationId xmlns:a16="http://schemas.microsoft.com/office/drawing/2014/main" id="{730180B6-997B-461E-8876-913C139220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74" y="1951856"/>
            <a:ext cx="2316310" cy="1363999"/>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C8082A6E-89B2-4F14-AA5E-68BFA81CDA8A}"/>
              </a:ext>
            </a:extLst>
          </p:cNvPr>
          <p:cNvSpPr txBox="1"/>
          <p:nvPr/>
        </p:nvSpPr>
        <p:spPr>
          <a:xfrm>
            <a:off x="3540746" y="619203"/>
            <a:ext cx="3346365" cy="584775"/>
          </a:xfrm>
          <a:prstGeom prst="rect">
            <a:avLst/>
          </a:prstGeom>
          <a:noFill/>
        </p:spPr>
        <p:txBody>
          <a:bodyPr wrap="none" rtlCol="0">
            <a:spAutoFit/>
          </a:bodyPr>
          <a:lstStyle/>
          <a:p>
            <a:r>
              <a:rPr lang="nl-NL" sz="3200" dirty="0">
                <a:solidFill>
                  <a:srgbClr val="C00000"/>
                </a:solidFill>
              </a:rPr>
              <a:t>Low </a:t>
            </a:r>
            <a:r>
              <a:rPr lang="nl-NL" sz="3200" dirty="0" err="1">
                <a:solidFill>
                  <a:srgbClr val="C00000"/>
                </a:solidFill>
              </a:rPr>
              <a:t>Emission</a:t>
            </a:r>
            <a:r>
              <a:rPr lang="nl-NL" sz="3200" dirty="0">
                <a:solidFill>
                  <a:srgbClr val="C00000"/>
                </a:solidFill>
              </a:rPr>
              <a:t> Zone</a:t>
            </a:r>
            <a:endParaRPr lang="nl-BE" sz="3200" dirty="0">
              <a:solidFill>
                <a:srgbClr val="C00000"/>
              </a:solidFill>
            </a:endParaRPr>
          </a:p>
        </p:txBody>
      </p:sp>
      <p:sp>
        <p:nvSpPr>
          <p:cNvPr id="3" name="Tekstvak 2">
            <a:extLst>
              <a:ext uri="{FF2B5EF4-FFF2-40B4-BE49-F238E27FC236}">
                <a16:creationId xmlns:a16="http://schemas.microsoft.com/office/drawing/2014/main" id="{0100D931-975C-463D-B66E-BB7EB6230784}"/>
              </a:ext>
            </a:extLst>
          </p:cNvPr>
          <p:cNvSpPr txBox="1"/>
          <p:nvPr/>
        </p:nvSpPr>
        <p:spPr>
          <a:xfrm>
            <a:off x="2614703" y="1203978"/>
            <a:ext cx="8636123" cy="6340197"/>
          </a:xfrm>
          <a:prstGeom prst="rect">
            <a:avLst/>
          </a:prstGeom>
          <a:noFill/>
        </p:spPr>
        <p:txBody>
          <a:bodyPr wrap="square" rtlCol="0">
            <a:spAutoFit/>
          </a:bodyPr>
          <a:lstStyle/>
          <a:p>
            <a:pPr algn="l" fontAlgn="base"/>
            <a:r>
              <a:rPr lang="nl-BE" b="1" i="0" dirty="0">
                <a:solidFill>
                  <a:srgbClr val="000000"/>
                </a:solidFill>
                <a:effectLst/>
                <a:latin typeface="Montserrat" panose="00000500000000000000" pitchFamily="2" charset="0"/>
              </a:rPr>
              <a:t>Hoe registreren?</a:t>
            </a:r>
          </a:p>
          <a:p>
            <a:pPr algn="l" fontAlgn="base"/>
            <a:r>
              <a:rPr lang="nl-BE" b="0" i="0" dirty="0">
                <a:solidFill>
                  <a:srgbClr val="707070"/>
                </a:solidFill>
                <a:effectLst/>
                <a:latin typeface="Montserrat" panose="00000500000000000000" pitchFamily="2" charset="0"/>
              </a:rPr>
              <a:t> </a:t>
            </a:r>
          </a:p>
          <a:p>
            <a:pPr algn="l" fontAlgn="base"/>
            <a:r>
              <a:rPr lang="nl-BE" b="1" i="0" dirty="0">
                <a:effectLst/>
              </a:rPr>
              <a:t>Stad Gent</a:t>
            </a:r>
          </a:p>
          <a:p>
            <a:pPr algn="l" fontAlgn="base"/>
            <a:r>
              <a:rPr lang="nl-BE" b="0" i="0" dirty="0">
                <a:effectLst/>
              </a:rPr>
              <a:t> </a:t>
            </a:r>
          </a:p>
          <a:p>
            <a:pPr algn="l" fontAlgn="base"/>
            <a:r>
              <a:rPr lang="nl-BE" b="0" i="0" dirty="0">
                <a:effectLst/>
              </a:rPr>
              <a:t>Infopagina: </a:t>
            </a:r>
          </a:p>
          <a:p>
            <a:pPr algn="l" fontAlgn="base"/>
            <a:r>
              <a:rPr lang="nl-BE" sz="1600" b="0" i="0" u="none" strike="noStrike" dirty="0">
                <a:effectLst/>
                <a:hlinkClick r:id="rId5">
                  <a:extLst>
                    <a:ext uri="{A12FA001-AC4F-418D-AE19-62706E023703}">
                      <ahyp:hlinkClr xmlns:ahyp="http://schemas.microsoft.com/office/drawing/2018/hyperlinkcolor" val="tx"/>
                    </a:ext>
                  </a:extLst>
                </a:hlinkClick>
              </a:rPr>
              <a:t>https://stad.gent/nl/mobiliteit-openbare-werken/lage-emissiezone/niet-toegelaten-de-lage-emissiezone-dit-zijn-je-opties/registratie-lez-oldtimer-ouder-dan-30-jaar</a:t>
            </a:r>
            <a:endParaRPr lang="nl-BE" sz="1600" b="0" i="0" dirty="0">
              <a:effectLst/>
            </a:endParaRPr>
          </a:p>
          <a:p>
            <a:pPr algn="l" fontAlgn="base"/>
            <a:endParaRPr lang="nl-BE" b="0" i="0" dirty="0">
              <a:effectLst/>
            </a:endParaRPr>
          </a:p>
          <a:p>
            <a:pPr algn="l" fontAlgn="base"/>
            <a:r>
              <a:rPr lang="nl-BE" b="0" i="0" dirty="0">
                <a:effectLst/>
              </a:rPr>
              <a:t>Contact : </a:t>
            </a:r>
            <a:r>
              <a:rPr lang="nl-BE" b="0" i="0" u="none" strike="noStrike" dirty="0" err="1">
                <a:effectLst/>
                <a:hlinkClick r:id="rId6">
                  <a:extLst>
                    <a:ext uri="{A12FA001-AC4F-418D-AE19-62706E023703}">
                      <ahyp:hlinkClr xmlns:ahyp="http://schemas.microsoft.com/office/drawing/2018/hyperlinkcolor" val="tx"/>
                    </a:ext>
                  </a:extLst>
                </a:hlinkClick>
              </a:rPr>
              <a:t>lez@stad.gent</a:t>
            </a:r>
            <a:r>
              <a:rPr lang="nl-BE" b="0" i="0" dirty="0">
                <a:effectLst/>
              </a:rPr>
              <a:t> of 09 210 10 30</a:t>
            </a:r>
          </a:p>
          <a:p>
            <a:pPr algn="l" fontAlgn="base"/>
            <a:r>
              <a:rPr lang="nl-BE" b="0" i="0" dirty="0">
                <a:effectLst/>
              </a:rPr>
              <a:t> </a:t>
            </a:r>
          </a:p>
          <a:p>
            <a:pPr algn="l" fontAlgn="base"/>
            <a:r>
              <a:rPr lang="nl-BE" b="1" i="0" dirty="0">
                <a:effectLst/>
              </a:rPr>
              <a:t>Stad Antwerpen</a:t>
            </a:r>
          </a:p>
          <a:p>
            <a:pPr algn="l" fontAlgn="base"/>
            <a:r>
              <a:rPr lang="nl-BE" b="0" i="0" dirty="0">
                <a:effectLst/>
              </a:rPr>
              <a:t> </a:t>
            </a:r>
          </a:p>
          <a:p>
            <a:pPr algn="l" fontAlgn="base"/>
            <a:r>
              <a:rPr lang="nl-BE" b="0" i="0" dirty="0">
                <a:effectLst/>
              </a:rPr>
              <a:t>Infopagina Stad Antwerpen : </a:t>
            </a:r>
          </a:p>
          <a:p>
            <a:pPr algn="l" fontAlgn="base"/>
            <a:r>
              <a:rPr lang="nl-BE" sz="1600" b="0" i="0" u="none" strike="noStrike" dirty="0">
                <a:effectLst/>
                <a:hlinkClick r:id="rId7">
                  <a:extLst>
                    <a:ext uri="{A12FA001-AC4F-418D-AE19-62706E023703}">
                      <ahyp:hlinkClr xmlns:ahyp="http://schemas.microsoft.com/office/drawing/2018/hyperlinkcolor" val="tx"/>
                    </a:ext>
                  </a:extLst>
                </a:hlinkClick>
              </a:rPr>
              <a:t>https://www.antwerpen.be/product/registratie-vrijstelling-of-toelating-voor-de-lage-emissiezone-aanvragen</a:t>
            </a:r>
            <a:endParaRPr lang="nl-BE" sz="1600" b="0" i="0" dirty="0">
              <a:effectLst/>
            </a:endParaRPr>
          </a:p>
          <a:p>
            <a:pPr algn="l" fontAlgn="base"/>
            <a:endParaRPr lang="nl-BE" b="0" i="0" dirty="0">
              <a:effectLst/>
            </a:endParaRPr>
          </a:p>
          <a:p>
            <a:pPr algn="l" fontAlgn="base"/>
            <a:r>
              <a:rPr lang="nl-BE" b="0" i="0" dirty="0">
                <a:effectLst/>
              </a:rPr>
              <a:t>Contact : </a:t>
            </a:r>
            <a:r>
              <a:rPr lang="nl-BE" b="0" i="0" u="none" strike="noStrike" dirty="0">
                <a:effectLst/>
                <a:hlinkClick r:id="rId8">
                  <a:extLst>
                    <a:ext uri="{A12FA001-AC4F-418D-AE19-62706E023703}">
                      <ahyp:hlinkClr xmlns:ahyp="http://schemas.microsoft.com/office/drawing/2018/hyperlinkcolor" val="tx"/>
                    </a:ext>
                  </a:extLst>
                </a:hlinkClick>
              </a:rPr>
              <a:t>LEZ@stad.antwerpen.be</a:t>
            </a:r>
            <a:r>
              <a:rPr lang="nl-BE" b="0" i="0" dirty="0">
                <a:effectLst/>
              </a:rPr>
              <a:t> of 03 338 38 18</a:t>
            </a:r>
          </a:p>
          <a:p>
            <a:endParaRPr lang="nl-NL" dirty="0">
              <a:sym typeface="Wingdings" panose="05000000000000000000" pitchFamily="2" charset="2"/>
            </a:endParaRPr>
          </a:p>
          <a:p>
            <a:endParaRPr lang="nl-NL" dirty="0">
              <a:sym typeface="Wingdings" panose="05000000000000000000" pitchFamily="2" charset="2"/>
            </a:endParaRPr>
          </a:p>
          <a:p>
            <a:r>
              <a:rPr lang="nl-NL" dirty="0">
                <a:sym typeface="Wingdings" panose="05000000000000000000" pitchFamily="2" charset="2"/>
              </a:rPr>
              <a:t> Slechts 1 registratie nodig  geldig voor gans Vlaanderen</a:t>
            </a:r>
          </a:p>
          <a:p>
            <a:endParaRPr lang="nl-NL" dirty="0">
              <a:sym typeface="Wingdings" panose="05000000000000000000" pitchFamily="2" charset="2"/>
            </a:endParaRPr>
          </a:p>
          <a:p>
            <a:pPr algn="l" fontAlgn="base"/>
            <a:r>
              <a:rPr lang="nl-BE" b="0" i="0" dirty="0">
                <a:solidFill>
                  <a:srgbClr val="707070"/>
                </a:solidFill>
                <a:effectLst/>
                <a:latin typeface="Montserrat" panose="00000500000000000000" pitchFamily="2" charset="0"/>
              </a:rPr>
              <a:t>.</a:t>
            </a:r>
          </a:p>
          <a:p>
            <a:endParaRPr lang="nl-NL" dirty="0">
              <a:sym typeface="Wingdings" panose="05000000000000000000" pitchFamily="2" charset="2"/>
            </a:endParaRPr>
          </a:p>
        </p:txBody>
      </p:sp>
    </p:spTree>
    <p:extLst>
      <p:ext uri="{BB962C8B-B14F-4D97-AF65-F5344CB8AC3E}">
        <p14:creationId xmlns:p14="http://schemas.microsoft.com/office/powerpoint/2010/main" val="2047930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948373-3FF9-43B0-87FC-E1979A00E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22" y="391006"/>
            <a:ext cx="2103418" cy="1262170"/>
          </a:xfrm>
          <a:prstGeom prst="rect">
            <a:avLst/>
          </a:prstGeom>
        </p:spPr>
      </p:pic>
      <p:pic>
        <p:nvPicPr>
          <p:cNvPr id="7" name="Afbeelding 6" descr="Afbeelding met pijl&#10;&#10;Automatisch gegenereerde beschrijving">
            <a:extLst>
              <a:ext uri="{FF2B5EF4-FFF2-40B4-BE49-F238E27FC236}">
                <a16:creationId xmlns:a16="http://schemas.microsoft.com/office/drawing/2014/main" id="{72AB2F55-4797-4140-B339-F09246280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5800"/>
            <a:ext cx="1933575" cy="2362200"/>
          </a:xfrm>
          <a:prstGeom prst="rect">
            <a:avLst/>
          </a:prstGeom>
        </p:spPr>
      </p:pic>
      <p:pic>
        <p:nvPicPr>
          <p:cNvPr id="4" name="Picture 2" descr="Work in progress 1024x603 — CPAS Ixelles">
            <a:extLst>
              <a:ext uri="{FF2B5EF4-FFF2-40B4-BE49-F238E27FC236}">
                <a16:creationId xmlns:a16="http://schemas.microsoft.com/office/drawing/2014/main" id="{730180B6-997B-461E-8876-913C139220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74" y="1951856"/>
            <a:ext cx="2316310" cy="1363999"/>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C8082A6E-89B2-4F14-AA5E-68BFA81CDA8A}"/>
              </a:ext>
            </a:extLst>
          </p:cNvPr>
          <p:cNvSpPr txBox="1"/>
          <p:nvPr/>
        </p:nvSpPr>
        <p:spPr>
          <a:xfrm>
            <a:off x="3540746" y="619203"/>
            <a:ext cx="3346365" cy="584775"/>
          </a:xfrm>
          <a:prstGeom prst="rect">
            <a:avLst/>
          </a:prstGeom>
          <a:noFill/>
        </p:spPr>
        <p:txBody>
          <a:bodyPr wrap="none" rtlCol="0">
            <a:spAutoFit/>
          </a:bodyPr>
          <a:lstStyle/>
          <a:p>
            <a:r>
              <a:rPr lang="nl-NL" sz="3200" dirty="0">
                <a:solidFill>
                  <a:srgbClr val="C00000"/>
                </a:solidFill>
              </a:rPr>
              <a:t>Low </a:t>
            </a:r>
            <a:r>
              <a:rPr lang="nl-NL" sz="3200" dirty="0" err="1">
                <a:solidFill>
                  <a:srgbClr val="C00000"/>
                </a:solidFill>
              </a:rPr>
              <a:t>Emission</a:t>
            </a:r>
            <a:r>
              <a:rPr lang="nl-NL" sz="3200" dirty="0">
                <a:solidFill>
                  <a:srgbClr val="C00000"/>
                </a:solidFill>
              </a:rPr>
              <a:t> Zone</a:t>
            </a:r>
            <a:endParaRPr lang="nl-BE" sz="3200" dirty="0">
              <a:solidFill>
                <a:srgbClr val="C00000"/>
              </a:solidFill>
            </a:endParaRPr>
          </a:p>
        </p:txBody>
      </p:sp>
      <p:pic>
        <p:nvPicPr>
          <p:cNvPr id="8" name="Afbeelding 7">
            <a:extLst>
              <a:ext uri="{FF2B5EF4-FFF2-40B4-BE49-F238E27FC236}">
                <a16:creationId xmlns:a16="http://schemas.microsoft.com/office/drawing/2014/main" id="{A4BC5E4D-F3C9-9454-0E7D-49E2E56FF677}"/>
              </a:ext>
            </a:extLst>
          </p:cNvPr>
          <p:cNvPicPr>
            <a:picLocks noChangeAspect="1"/>
          </p:cNvPicPr>
          <p:nvPr/>
        </p:nvPicPr>
        <p:blipFill>
          <a:blip r:embed="rId5"/>
          <a:stretch>
            <a:fillRect/>
          </a:stretch>
        </p:blipFill>
        <p:spPr>
          <a:xfrm>
            <a:off x="2788171" y="1311618"/>
            <a:ext cx="8753660" cy="5059202"/>
          </a:xfrm>
          <a:prstGeom prst="rect">
            <a:avLst/>
          </a:prstGeom>
        </p:spPr>
      </p:pic>
    </p:spTree>
    <p:extLst>
      <p:ext uri="{BB962C8B-B14F-4D97-AF65-F5344CB8AC3E}">
        <p14:creationId xmlns:p14="http://schemas.microsoft.com/office/powerpoint/2010/main" val="75782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948373-3FF9-43B0-87FC-E1979A00E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22" y="391006"/>
            <a:ext cx="2103418" cy="1262170"/>
          </a:xfrm>
          <a:prstGeom prst="rect">
            <a:avLst/>
          </a:prstGeom>
        </p:spPr>
      </p:pic>
      <p:pic>
        <p:nvPicPr>
          <p:cNvPr id="7" name="Afbeelding 6" descr="Afbeelding met pijl&#10;&#10;Automatisch gegenereerde beschrijving">
            <a:extLst>
              <a:ext uri="{FF2B5EF4-FFF2-40B4-BE49-F238E27FC236}">
                <a16:creationId xmlns:a16="http://schemas.microsoft.com/office/drawing/2014/main" id="{72AB2F55-4797-4140-B339-F09246280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5800"/>
            <a:ext cx="1933575" cy="2362200"/>
          </a:xfrm>
          <a:prstGeom prst="rect">
            <a:avLst/>
          </a:prstGeom>
        </p:spPr>
      </p:pic>
      <p:pic>
        <p:nvPicPr>
          <p:cNvPr id="4" name="Picture 2" descr="Work in progress 1024x603 — CPAS Ixelles">
            <a:extLst>
              <a:ext uri="{FF2B5EF4-FFF2-40B4-BE49-F238E27FC236}">
                <a16:creationId xmlns:a16="http://schemas.microsoft.com/office/drawing/2014/main" id="{730180B6-997B-461E-8876-913C139220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74" y="1951856"/>
            <a:ext cx="2316310" cy="1363999"/>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C8082A6E-89B2-4F14-AA5E-68BFA81CDA8A}"/>
              </a:ext>
            </a:extLst>
          </p:cNvPr>
          <p:cNvSpPr txBox="1"/>
          <p:nvPr/>
        </p:nvSpPr>
        <p:spPr>
          <a:xfrm>
            <a:off x="3540746" y="619203"/>
            <a:ext cx="3346365" cy="584775"/>
          </a:xfrm>
          <a:prstGeom prst="rect">
            <a:avLst/>
          </a:prstGeom>
          <a:noFill/>
        </p:spPr>
        <p:txBody>
          <a:bodyPr wrap="none" rtlCol="0">
            <a:spAutoFit/>
          </a:bodyPr>
          <a:lstStyle/>
          <a:p>
            <a:r>
              <a:rPr lang="nl-NL" sz="3200" dirty="0">
                <a:solidFill>
                  <a:srgbClr val="C00000"/>
                </a:solidFill>
              </a:rPr>
              <a:t>Low </a:t>
            </a:r>
            <a:r>
              <a:rPr lang="nl-NL" sz="3200" dirty="0" err="1">
                <a:solidFill>
                  <a:srgbClr val="C00000"/>
                </a:solidFill>
              </a:rPr>
              <a:t>Emission</a:t>
            </a:r>
            <a:r>
              <a:rPr lang="nl-NL" sz="3200" dirty="0">
                <a:solidFill>
                  <a:srgbClr val="C00000"/>
                </a:solidFill>
              </a:rPr>
              <a:t> Zone</a:t>
            </a:r>
            <a:endParaRPr lang="nl-BE" sz="3200" dirty="0">
              <a:solidFill>
                <a:srgbClr val="C00000"/>
              </a:solidFill>
            </a:endParaRPr>
          </a:p>
        </p:txBody>
      </p:sp>
      <p:sp>
        <p:nvSpPr>
          <p:cNvPr id="3" name="Tekstvak 2">
            <a:extLst>
              <a:ext uri="{FF2B5EF4-FFF2-40B4-BE49-F238E27FC236}">
                <a16:creationId xmlns:a16="http://schemas.microsoft.com/office/drawing/2014/main" id="{0100D931-975C-463D-B66E-BB7EB6230784}"/>
              </a:ext>
            </a:extLst>
          </p:cNvPr>
          <p:cNvSpPr txBox="1"/>
          <p:nvPr/>
        </p:nvSpPr>
        <p:spPr>
          <a:xfrm>
            <a:off x="2614704" y="1203978"/>
            <a:ext cx="9022022" cy="4524315"/>
          </a:xfrm>
          <a:prstGeom prst="rect">
            <a:avLst/>
          </a:prstGeom>
          <a:noFill/>
        </p:spPr>
        <p:txBody>
          <a:bodyPr wrap="none" rtlCol="0">
            <a:spAutoFit/>
          </a:bodyPr>
          <a:lstStyle/>
          <a:p>
            <a:r>
              <a:rPr lang="nl-NL" dirty="0">
                <a:sym typeface="Wingdings" panose="05000000000000000000" pitchFamily="2" charset="2"/>
              </a:rPr>
              <a:t>	</a:t>
            </a:r>
          </a:p>
          <a:p>
            <a:r>
              <a:rPr lang="nl-NL" b="1" dirty="0"/>
              <a:t>Vlaanderen</a:t>
            </a:r>
          </a:p>
          <a:p>
            <a:endParaRPr lang="nl-NL" b="1" dirty="0"/>
          </a:p>
          <a:p>
            <a:pPr algn="l" fontAlgn="base"/>
            <a:r>
              <a:rPr lang="nl-BE" b="1" i="0" dirty="0">
                <a:effectLst/>
              </a:rPr>
              <a:t>Wat met de buitenlandse oldtimers</a:t>
            </a:r>
          </a:p>
          <a:p>
            <a:pPr algn="l" fontAlgn="base"/>
            <a:r>
              <a:rPr lang="nl-BE" b="0" i="0" dirty="0">
                <a:effectLst/>
              </a:rPr>
              <a:t>Er kan voor buitenlandse oldtimers een vrijstelling aangevraagd worden die </a:t>
            </a:r>
          </a:p>
          <a:p>
            <a:pPr algn="l" fontAlgn="base"/>
            <a:r>
              <a:rPr lang="nl-BE" b="0" i="0" dirty="0">
                <a:effectLst/>
              </a:rPr>
              <a:t>slechts 5 jaar geldig blijft, maar ze kan uiteraard na 5 jaar hernieuwd worden</a:t>
            </a:r>
            <a:endParaRPr lang="nl-NL" b="1" i="0" dirty="0">
              <a:effectLst/>
            </a:endParaRPr>
          </a:p>
          <a:p>
            <a:pPr algn="l" fontAlgn="base"/>
            <a:endParaRPr lang="nl-NL" b="1" dirty="0"/>
          </a:p>
          <a:p>
            <a:r>
              <a:rPr lang="nl-NL" b="1" dirty="0"/>
              <a:t>Brussel</a:t>
            </a:r>
          </a:p>
          <a:p>
            <a:endParaRPr lang="nl-NL" dirty="0"/>
          </a:p>
          <a:p>
            <a:pPr marL="285750" indent="-285750">
              <a:buFont typeface="Wingdings" panose="05000000000000000000" pitchFamily="2" charset="2"/>
              <a:buChar char="è"/>
            </a:pPr>
            <a:r>
              <a:rPr lang="nl-NL" dirty="0">
                <a:sym typeface="Wingdings" panose="05000000000000000000" pitchFamily="2" charset="2"/>
              </a:rPr>
              <a:t>+ 30 jaar &amp; ‘O’-plaat</a:t>
            </a:r>
          </a:p>
          <a:p>
            <a:pPr lvl="1"/>
            <a:endParaRPr lang="nl-NL" dirty="0">
              <a:sym typeface="Wingdings" panose="05000000000000000000" pitchFamily="2" charset="2"/>
            </a:endParaRPr>
          </a:p>
          <a:p>
            <a:r>
              <a:rPr lang="nl-NL" b="1" dirty="0"/>
              <a:t>Wallonië</a:t>
            </a:r>
          </a:p>
          <a:p>
            <a:endParaRPr lang="nl-NL" dirty="0"/>
          </a:p>
          <a:p>
            <a:pPr marL="285750" indent="-285750">
              <a:buFont typeface="Wingdings" panose="05000000000000000000" pitchFamily="2" charset="2"/>
              <a:buChar char="è"/>
            </a:pPr>
            <a:r>
              <a:rPr lang="nl-NL" dirty="0">
                <a:sym typeface="Wingdings" panose="05000000000000000000" pitchFamily="2" charset="2"/>
              </a:rPr>
              <a:t>Decreet sinds 2020 maar nooit uitvoeringbesluiten</a:t>
            </a:r>
          </a:p>
          <a:p>
            <a:pPr marL="285750" indent="-285750">
              <a:buFont typeface="Wingdings" panose="05000000000000000000" pitchFamily="2" charset="2"/>
              <a:buChar char="è"/>
            </a:pPr>
            <a:r>
              <a:rPr lang="nl-NL" dirty="0">
                <a:sym typeface="Wingdings" panose="05000000000000000000" pitchFamily="2" charset="2"/>
              </a:rPr>
              <a:t>Decreet werd begin 2024 afgevoerd omwille van de onuitvoerbaarheid op twee niveaus</a:t>
            </a:r>
          </a:p>
          <a:p>
            <a:pPr marL="742950" lvl="1" indent="-285750">
              <a:buFont typeface="Wingdings" panose="05000000000000000000" pitchFamily="2" charset="2"/>
              <a:buChar char="è"/>
            </a:pPr>
            <a:endParaRPr lang="nl-BE" dirty="0"/>
          </a:p>
        </p:txBody>
      </p:sp>
    </p:spTree>
    <p:extLst>
      <p:ext uri="{BB962C8B-B14F-4D97-AF65-F5344CB8AC3E}">
        <p14:creationId xmlns:p14="http://schemas.microsoft.com/office/powerpoint/2010/main" val="2300184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948373-3FF9-43B0-87FC-E1979A00E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22" y="391006"/>
            <a:ext cx="2103418" cy="1262170"/>
          </a:xfrm>
          <a:prstGeom prst="rect">
            <a:avLst/>
          </a:prstGeom>
        </p:spPr>
      </p:pic>
      <p:pic>
        <p:nvPicPr>
          <p:cNvPr id="7" name="Afbeelding 6" descr="Afbeelding met pijl&#10;&#10;Automatisch gegenereerde beschrijving">
            <a:extLst>
              <a:ext uri="{FF2B5EF4-FFF2-40B4-BE49-F238E27FC236}">
                <a16:creationId xmlns:a16="http://schemas.microsoft.com/office/drawing/2014/main" id="{72AB2F55-4797-4140-B339-F09246280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5800"/>
            <a:ext cx="1933575" cy="2362200"/>
          </a:xfrm>
          <a:prstGeom prst="rect">
            <a:avLst/>
          </a:prstGeom>
        </p:spPr>
      </p:pic>
      <p:pic>
        <p:nvPicPr>
          <p:cNvPr id="4" name="Picture 2" descr="Work in progress 1024x603 — CPAS Ixelles">
            <a:extLst>
              <a:ext uri="{FF2B5EF4-FFF2-40B4-BE49-F238E27FC236}">
                <a16:creationId xmlns:a16="http://schemas.microsoft.com/office/drawing/2014/main" id="{730180B6-997B-461E-8876-913C139220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74" y="1951856"/>
            <a:ext cx="2316310" cy="1363999"/>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C8082A6E-89B2-4F14-AA5E-68BFA81CDA8A}"/>
              </a:ext>
            </a:extLst>
          </p:cNvPr>
          <p:cNvSpPr txBox="1"/>
          <p:nvPr/>
        </p:nvSpPr>
        <p:spPr>
          <a:xfrm>
            <a:off x="3540746" y="619203"/>
            <a:ext cx="3339376" cy="584775"/>
          </a:xfrm>
          <a:prstGeom prst="rect">
            <a:avLst/>
          </a:prstGeom>
          <a:noFill/>
        </p:spPr>
        <p:txBody>
          <a:bodyPr wrap="none" rtlCol="0">
            <a:spAutoFit/>
          </a:bodyPr>
          <a:lstStyle/>
          <a:p>
            <a:r>
              <a:rPr lang="nl-NL" sz="3200" dirty="0">
                <a:solidFill>
                  <a:srgbClr val="C00000"/>
                </a:solidFill>
              </a:rPr>
              <a:t>Technische keuring</a:t>
            </a:r>
            <a:endParaRPr lang="nl-BE" sz="3200" dirty="0">
              <a:solidFill>
                <a:srgbClr val="C00000"/>
              </a:solidFill>
            </a:endParaRPr>
          </a:p>
        </p:txBody>
      </p:sp>
      <p:sp>
        <p:nvSpPr>
          <p:cNvPr id="3" name="Tekstvak 2">
            <a:extLst>
              <a:ext uri="{FF2B5EF4-FFF2-40B4-BE49-F238E27FC236}">
                <a16:creationId xmlns:a16="http://schemas.microsoft.com/office/drawing/2014/main" id="{0100D931-975C-463D-B66E-BB7EB6230784}"/>
              </a:ext>
            </a:extLst>
          </p:cNvPr>
          <p:cNvSpPr txBox="1"/>
          <p:nvPr/>
        </p:nvSpPr>
        <p:spPr>
          <a:xfrm>
            <a:off x="2763707" y="1306654"/>
            <a:ext cx="6535507" cy="5632311"/>
          </a:xfrm>
          <a:prstGeom prst="rect">
            <a:avLst/>
          </a:prstGeom>
          <a:noFill/>
        </p:spPr>
        <p:txBody>
          <a:bodyPr wrap="none" rtlCol="0">
            <a:spAutoFit/>
          </a:bodyPr>
          <a:lstStyle/>
          <a:p>
            <a:r>
              <a:rPr lang="nl-NL" b="1" dirty="0"/>
              <a:t>Vlaanderen</a:t>
            </a:r>
          </a:p>
          <a:p>
            <a:endParaRPr lang="nl-NL" dirty="0"/>
          </a:p>
          <a:p>
            <a:pPr marL="285750" indent="-285750">
              <a:buFont typeface="Wingdings" panose="05000000000000000000" pitchFamily="2" charset="2"/>
              <a:buChar char="è"/>
            </a:pPr>
            <a:r>
              <a:rPr lang="nl-NL" dirty="0">
                <a:sym typeface="Wingdings" panose="05000000000000000000" pitchFamily="2" charset="2"/>
              </a:rPr>
              <a:t>25 – 30 jaar : jaarlijks</a:t>
            </a:r>
          </a:p>
          <a:p>
            <a:pPr marL="285750" indent="-285750">
              <a:buFont typeface="Wingdings" panose="05000000000000000000" pitchFamily="2" charset="2"/>
              <a:buChar char="è"/>
            </a:pPr>
            <a:r>
              <a:rPr lang="nl-NL" dirty="0">
                <a:sym typeface="Wingdings" panose="05000000000000000000" pitchFamily="2" charset="2"/>
              </a:rPr>
              <a:t>30 – 50 jaar : tweejaarlijks</a:t>
            </a:r>
          </a:p>
          <a:p>
            <a:pPr marL="285750" indent="-285750">
              <a:buFont typeface="Wingdings" panose="05000000000000000000" pitchFamily="2" charset="2"/>
              <a:buChar char="è"/>
            </a:pPr>
            <a:r>
              <a:rPr lang="nl-NL" dirty="0">
                <a:sym typeface="Wingdings" panose="05000000000000000000" pitchFamily="2" charset="2"/>
              </a:rPr>
              <a:t>+50 jaar : iedere 5 jaar</a:t>
            </a:r>
          </a:p>
          <a:p>
            <a:pPr marL="285750" indent="-285750">
              <a:buFont typeface="Wingdings" panose="05000000000000000000" pitchFamily="2" charset="2"/>
              <a:buChar char="è"/>
            </a:pPr>
            <a:r>
              <a:rPr lang="nl-NL" dirty="0">
                <a:sym typeface="Wingdings" panose="05000000000000000000" pitchFamily="2" charset="2"/>
              </a:rPr>
              <a:t>Pré 1926  geen periodieke keuring</a:t>
            </a:r>
          </a:p>
          <a:p>
            <a:endParaRPr lang="nl-NL" dirty="0"/>
          </a:p>
          <a:p>
            <a:r>
              <a:rPr lang="nl-NL" b="1" dirty="0"/>
              <a:t>Brussel</a:t>
            </a:r>
          </a:p>
          <a:p>
            <a:endParaRPr lang="nl-NL" dirty="0"/>
          </a:p>
          <a:p>
            <a:pPr marL="285750" indent="-285750">
              <a:buFont typeface="Wingdings" panose="05000000000000000000" pitchFamily="2" charset="2"/>
              <a:buChar char="è"/>
            </a:pPr>
            <a:r>
              <a:rPr lang="nl-NL" dirty="0">
                <a:sym typeface="Wingdings" panose="05000000000000000000" pitchFamily="2" charset="2"/>
              </a:rPr>
              <a:t>25 – 30 jaar : jaarlijks</a:t>
            </a:r>
          </a:p>
          <a:p>
            <a:pPr marL="285750" indent="-285750">
              <a:buFont typeface="Wingdings" panose="05000000000000000000" pitchFamily="2" charset="2"/>
              <a:buChar char="è"/>
            </a:pPr>
            <a:r>
              <a:rPr lang="nl-NL" dirty="0">
                <a:sym typeface="Wingdings" panose="05000000000000000000" pitchFamily="2" charset="2"/>
              </a:rPr>
              <a:t>30 – 50 jaar : tweejaarlijks</a:t>
            </a:r>
          </a:p>
          <a:p>
            <a:pPr marL="285750" indent="-285750">
              <a:buFont typeface="Wingdings" panose="05000000000000000000" pitchFamily="2" charset="2"/>
              <a:buChar char="è"/>
            </a:pPr>
            <a:r>
              <a:rPr lang="nl-NL" dirty="0">
                <a:sym typeface="Wingdings" panose="05000000000000000000" pitchFamily="2" charset="2"/>
              </a:rPr>
              <a:t>+50 jaar : iedere 5 jaar</a:t>
            </a:r>
          </a:p>
          <a:p>
            <a:pPr lvl="1"/>
            <a:endParaRPr lang="nl-NL" dirty="0">
              <a:sym typeface="Wingdings" panose="05000000000000000000" pitchFamily="2" charset="2"/>
            </a:endParaRPr>
          </a:p>
          <a:p>
            <a:r>
              <a:rPr lang="nl-NL" b="1" dirty="0"/>
              <a:t>Wallonië</a:t>
            </a:r>
          </a:p>
          <a:p>
            <a:endParaRPr lang="nl-NL" dirty="0"/>
          </a:p>
          <a:p>
            <a:pPr marL="285750" indent="-285750">
              <a:buFont typeface="Wingdings" panose="05000000000000000000" pitchFamily="2" charset="2"/>
              <a:buChar char="è"/>
            </a:pPr>
            <a:r>
              <a:rPr lang="nl-NL" dirty="0">
                <a:sym typeface="Wingdings" panose="05000000000000000000" pitchFamily="2" charset="2"/>
              </a:rPr>
              <a:t>25 – 30 jaar : jaarlijks</a:t>
            </a:r>
          </a:p>
          <a:p>
            <a:pPr marL="285750" indent="-285750">
              <a:buFont typeface="Wingdings" panose="05000000000000000000" pitchFamily="2" charset="2"/>
              <a:buChar char="è"/>
            </a:pPr>
            <a:r>
              <a:rPr lang="nl-NL" dirty="0">
                <a:sym typeface="Wingdings" panose="05000000000000000000" pitchFamily="2" charset="2"/>
              </a:rPr>
              <a:t>30 – 50 jaar : tweejaarlijks</a:t>
            </a:r>
          </a:p>
          <a:p>
            <a:pPr marL="285750" indent="-285750">
              <a:buFont typeface="Wingdings" panose="05000000000000000000" pitchFamily="2" charset="2"/>
              <a:buChar char="è"/>
            </a:pPr>
            <a:r>
              <a:rPr lang="nl-NL" dirty="0">
                <a:sym typeface="Wingdings" panose="05000000000000000000" pitchFamily="2" charset="2"/>
              </a:rPr>
              <a:t>30 – 50 jaar &amp; historisch karakter = vrijstelling periodieke keuring</a:t>
            </a:r>
          </a:p>
          <a:p>
            <a:pPr marL="285750" indent="-285750">
              <a:buFont typeface="Wingdings" panose="05000000000000000000" pitchFamily="2" charset="2"/>
              <a:buChar char="è"/>
            </a:pPr>
            <a:r>
              <a:rPr lang="nl-NL" dirty="0">
                <a:sym typeface="Wingdings" panose="05000000000000000000" pitchFamily="2" charset="2"/>
              </a:rPr>
              <a:t>+50 jaar : vrijstelling periodieke keuring</a:t>
            </a:r>
          </a:p>
          <a:p>
            <a:pPr marL="742950" lvl="1" indent="-285750">
              <a:buFont typeface="Wingdings" panose="05000000000000000000" pitchFamily="2" charset="2"/>
              <a:buChar char="è"/>
            </a:pPr>
            <a:endParaRPr lang="nl-BE" dirty="0"/>
          </a:p>
        </p:txBody>
      </p:sp>
    </p:spTree>
    <p:extLst>
      <p:ext uri="{BB962C8B-B14F-4D97-AF65-F5344CB8AC3E}">
        <p14:creationId xmlns:p14="http://schemas.microsoft.com/office/powerpoint/2010/main" val="3489928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948373-3FF9-43B0-87FC-E1979A00E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22" y="391006"/>
            <a:ext cx="2103418" cy="1262170"/>
          </a:xfrm>
          <a:prstGeom prst="rect">
            <a:avLst/>
          </a:prstGeom>
        </p:spPr>
      </p:pic>
      <p:pic>
        <p:nvPicPr>
          <p:cNvPr id="7" name="Afbeelding 6" descr="Afbeelding met pijl&#10;&#10;Automatisch gegenereerde beschrijving">
            <a:extLst>
              <a:ext uri="{FF2B5EF4-FFF2-40B4-BE49-F238E27FC236}">
                <a16:creationId xmlns:a16="http://schemas.microsoft.com/office/drawing/2014/main" id="{72AB2F55-4797-4140-B339-F09246280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5800"/>
            <a:ext cx="1933575" cy="2362200"/>
          </a:xfrm>
          <a:prstGeom prst="rect">
            <a:avLst/>
          </a:prstGeom>
        </p:spPr>
      </p:pic>
      <p:pic>
        <p:nvPicPr>
          <p:cNvPr id="4" name="Picture 2" descr="Work in progress 1024x603 — CPAS Ixelles">
            <a:extLst>
              <a:ext uri="{FF2B5EF4-FFF2-40B4-BE49-F238E27FC236}">
                <a16:creationId xmlns:a16="http://schemas.microsoft.com/office/drawing/2014/main" id="{730180B6-997B-461E-8876-913C139220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74" y="1951856"/>
            <a:ext cx="2316310" cy="1363999"/>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C8082A6E-89B2-4F14-AA5E-68BFA81CDA8A}"/>
              </a:ext>
            </a:extLst>
          </p:cNvPr>
          <p:cNvSpPr txBox="1"/>
          <p:nvPr/>
        </p:nvSpPr>
        <p:spPr>
          <a:xfrm>
            <a:off x="3540746" y="619203"/>
            <a:ext cx="3432350" cy="584775"/>
          </a:xfrm>
          <a:prstGeom prst="rect">
            <a:avLst/>
          </a:prstGeom>
          <a:noFill/>
        </p:spPr>
        <p:txBody>
          <a:bodyPr wrap="none" rtlCol="0">
            <a:spAutoFit/>
          </a:bodyPr>
          <a:lstStyle/>
          <a:p>
            <a:r>
              <a:rPr lang="nl-NL" sz="3200" dirty="0">
                <a:solidFill>
                  <a:srgbClr val="C00000"/>
                </a:solidFill>
              </a:rPr>
              <a:t>Technische keuring </a:t>
            </a:r>
            <a:endParaRPr lang="nl-BE" sz="3200" dirty="0">
              <a:solidFill>
                <a:srgbClr val="C00000"/>
              </a:solidFill>
            </a:endParaRPr>
          </a:p>
        </p:txBody>
      </p:sp>
      <p:pic>
        <p:nvPicPr>
          <p:cNvPr id="8" name="Picture 2" descr="Ariel (motorfiets) - Wikipedia">
            <a:extLst>
              <a:ext uri="{FF2B5EF4-FFF2-40B4-BE49-F238E27FC236}">
                <a16:creationId xmlns:a16="http://schemas.microsoft.com/office/drawing/2014/main" id="{283C48BC-D066-45AB-91DA-A017E133BE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074" y="3542146"/>
            <a:ext cx="2000250" cy="1333500"/>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3D70B4D3-8105-47D9-8051-DB26BCA31F6F}"/>
              </a:ext>
            </a:extLst>
          </p:cNvPr>
          <p:cNvSpPr txBox="1"/>
          <p:nvPr/>
        </p:nvSpPr>
        <p:spPr>
          <a:xfrm>
            <a:off x="4411756" y="1468510"/>
            <a:ext cx="3807069" cy="584775"/>
          </a:xfrm>
          <a:prstGeom prst="rect">
            <a:avLst/>
          </a:prstGeom>
          <a:noFill/>
        </p:spPr>
        <p:txBody>
          <a:bodyPr wrap="none" rtlCol="0">
            <a:spAutoFit/>
          </a:bodyPr>
          <a:lstStyle/>
          <a:p>
            <a:pPr algn="ctr"/>
            <a:r>
              <a:rPr lang="nl-NL" sz="3200" dirty="0">
                <a:solidFill>
                  <a:srgbClr val="C00000"/>
                </a:solidFill>
              </a:rPr>
              <a:t>MOTORCYCLES - 2023</a:t>
            </a:r>
            <a:endParaRPr lang="nl-BE" sz="3200" dirty="0">
              <a:solidFill>
                <a:srgbClr val="C00000"/>
              </a:solidFill>
            </a:endParaRPr>
          </a:p>
        </p:txBody>
      </p:sp>
      <p:sp>
        <p:nvSpPr>
          <p:cNvPr id="9" name="Tekstvak 8">
            <a:extLst>
              <a:ext uri="{FF2B5EF4-FFF2-40B4-BE49-F238E27FC236}">
                <a16:creationId xmlns:a16="http://schemas.microsoft.com/office/drawing/2014/main" id="{A3D92395-A0E0-4E92-9915-BACDBB269FA2}"/>
              </a:ext>
            </a:extLst>
          </p:cNvPr>
          <p:cNvSpPr txBox="1"/>
          <p:nvPr/>
        </p:nvSpPr>
        <p:spPr>
          <a:xfrm>
            <a:off x="3397541" y="2634143"/>
            <a:ext cx="6435736" cy="1477328"/>
          </a:xfrm>
          <a:prstGeom prst="rect">
            <a:avLst/>
          </a:prstGeom>
          <a:noFill/>
        </p:spPr>
        <p:txBody>
          <a:bodyPr wrap="none" rtlCol="0">
            <a:spAutoFit/>
          </a:bodyPr>
          <a:lstStyle/>
          <a:p>
            <a:r>
              <a:rPr lang="nl-NL" dirty="0"/>
              <a:t>Vlaanderen, Wallonië et Brussel = identiek</a:t>
            </a:r>
          </a:p>
          <a:p>
            <a:endParaRPr lang="nl-NL" dirty="0"/>
          </a:p>
          <a:p>
            <a:r>
              <a:rPr lang="nl-NL" dirty="0"/>
              <a:t>Wanneer : enkel bij verkoop of na een zwaar ongeval voor + 125 cc</a:t>
            </a:r>
          </a:p>
          <a:p>
            <a:endParaRPr lang="nl-NL" dirty="0"/>
          </a:p>
          <a:p>
            <a:endParaRPr lang="nl-BE" dirty="0"/>
          </a:p>
        </p:txBody>
      </p:sp>
    </p:spTree>
    <p:extLst>
      <p:ext uri="{BB962C8B-B14F-4D97-AF65-F5344CB8AC3E}">
        <p14:creationId xmlns:p14="http://schemas.microsoft.com/office/powerpoint/2010/main" val="1004521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948373-3FF9-43B0-87FC-E1979A00E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22" y="391006"/>
            <a:ext cx="2103418" cy="1262170"/>
          </a:xfrm>
          <a:prstGeom prst="rect">
            <a:avLst/>
          </a:prstGeom>
        </p:spPr>
      </p:pic>
      <p:pic>
        <p:nvPicPr>
          <p:cNvPr id="7" name="Afbeelding 6" descr="Afbeelding met pijl&#10;&#10;Automatisch gegenereerde beschrijving">
            <a:extLst>
              <a:ext uri="{FF2B5EF4-FFF2-40B4-BE49-F238E27FC236}">
                <a16:creationId xmlns:a16="http://schemas.microsoft.com/office/drawing/2014/main" id="{72AB2F55-4797-4140-B339-F09246280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5800"/>
            <a:ext cx="1933575" cy="2362200"/>
          </a:xfrm>
          <a:prstGeom prst="rect">
            <a:avLst/>
          </a:prstGeom>
        </p:spPr>
      </p:pic>
      <p:pic>
        <p:nvPicPr>
          <p:cNvPr id="4" name="Picture 2" descr="Work in progress 1024x603 — CPAS Ixelles">
            <a:extLst>
              <a:ext uri="{FF2B5EF4-FFF2-40B4-BE49-F238E27FC236}">
                <a16:creationId xmlns:a16="http://schemas.microsoft.com/office/drawing/2014/main" id="{730180B6-997B-461E-8876-913C139220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74" y="1951856"/>
            <a:ext cx="2316310" cy="1363999"/>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C8082A6E-89B2-4F14-AA5E-68BFA81CDA8A}"/>
              </a:ext>
            </a:extLst>
          </p:cNvPr>
          <p:cNvSpPr txBox="1"/>
          <p:nvPr/>
        </p:nvSpPr>
        <p:spPr>
          <a:xfrm>
            <a:off x="3540746" y="619203"/>
            <a:ext cx="3339376" cy="584775"/>
          </a:xfrm>
          <a:prstGeom prst="rect">
            <a:avLst/>
          </a:prstGeom>
          <a:noFill/>
        </p:spPr>
        <p:txBody>
          <a:bodyPr wrap="none" rtlCol="0">
            <a:spAutoFit/>
          </a:bodyPr>
          <a:lstStyle/>
          <a:p>
            <a:r>
              <a:rPr lang="nl-NL" sz="3200" dirty="0">
                <a:solidFill>
                  <a:srgbClr val="C00000"/>
                </a:solidFill>
              </a:rPr>
              <a:t>Technische keuring</a:t>
            </a:r>
            <a:endParaRPr lang="nl-BE" sz="3200" dirty="0">
              <a:solidFill>
                <a:srgbClr val="C00000"/>
              </a:solidFill>
            </a:endParaRPr>
          </a:p>
        </p:txBody>
      </p:sp>
      <p:sp>
        <p:nvSpPr>
          <p:cNvPr id="6" name="Tekstvak 5">
            <a:extLst>
              <a:ext uri="{FF2B5EF4-FFF2-40B4-BE49-F238E27FC236}">
                <a16:creationId xmlns:a16="http://schemas.microsoft.com/office/drawing/2014/main" id="{3D70B4D3-8105-47D9-8051-DB26BCA31F6F}"/>
              </a:ext>
            </a:extLst>
          </p:cNvPr>
          <p:cNvSpPr txBox="1"/>
          <p:nvPr/>
        </p:nvSpPr>
        <p:spPr>
          <a:xfrm>
            <a:off x="4805140" y="1434193"/>
            <a:ext cx="3120984" cy="584775"/>
          </a:xfrm>
          <a:prstGeom prst="rect">
            <a:avLst/>
          </a:prstGeom>
          <a:noFill/>
        </p:spPr>
        <p:txBody>
          <a:bodyPr wrap="none" rtlCol="0">
            <a:spAutoFit/>
          </a:bodyPr>
          <a:lstStyle/>
          <a:p>
            <a:pPr algn="ctr"/>
            <a:r>
              <a:rPr lang="nl-NL" sz="3200" dirty="0">
                <a:solidFill>
                  <a:srgbClr val="C00000"/>
                </a:solidFill>
              </a:rPr>
              <a:t>Opleiding keuring</a:t>
            </a:r>
            <a:endParaRPr lang="nl-BE" sz="3200" dirty="0">
              <a:solidFill>
                <a:srgbClr val="C00000"/>
              </a:solidFill>
            </a:endParaRPr>
          </a:p>
        </p:txBody>
      </p:sp>
      <p:sp>
        <p:nvSpPr>
          <p:cNvPr id="9" name="Tekstvak 8">
            <a:extLst>
              <a:ext uri="{FF2B5EF4-FFF2-40B4-BE49-F238E27FC236}">
                <a16:creationId xmlns:a16="http://schemas.microsoft.com/office/drawing/2014/main" id="{A3D92395-A0E0-4E92-9915-BACDBB269FA2}"/>
              </a:ext>
            </a:extLst>
          </p:cNvPr>
          <p:cNvSpPr txBox="1"/>
          <p:nvPr/>
        </p:nvSpPr>
        <p:spPr>
          <a:xfrm>
            <a:off x="3397540" y="2634143"/>
            <a:ext cx="6172767" cy="4062651"/>
          </a:xfrm>
          <a:prstGeom prst="rect">
            <a:avLst/>
          </a:prstGeom>
          <a:noFill/>
        </p:spPr>
        <p:txBody>
          <a:bodyPr wrap="square" rtlCol="0">
            <a:spAutoFit/>
          </a:bodyPr>
          <a:lstStyle/>
          <a:p>
            <a:r>
              <a:rPr lang="nl-NL" sz="2400" dirty="0"/>
              <a:t>In Vlaanderen</a:t>
            </a:r>
          </a:p>
          <a:p>
            <a:endParaRPr lang="nl-NL" sz="2400" dirty="0"/>
          </a:p>
          <a:p>
            <a:pPr marL="285750" indent="-285750">
              <a:buFontTx/>
              <a:buChar char="-"/>
            </a:pPr>
            <a:r>
              <a:rPr lang="nl-NL" sz="2400" dirty="0"/>
              <a:t>Voorstel BEHVA 10/2020</a:t>
            </a:r>
          </a:p>
          <a:p>
            <a:pPr marL="285750" indent="-285750">
              <a:buFontTx/>
              <a:buChar char="-"/>
            </a:pPr>
            <a:r>
              <a:rPr lang="nl-NL" sz="2400" dirty="0"/>
              <a:t>Principieel akkoord MOW 02/2021</a:t>
            </a:r>
          </a:p>
          <a:p>
            <a:pPr marL="285750" indent="-285750">
              <a:buFontTx/>
              <a:buChar char="-"/>
            </a:pPr>
            <a:r>
              <a:rPr lang="nl-NL" sz="2400" dirty="0"/>
              <a:t>Voorbereiding samen met GOCA</a:t>
            </a:r>
          </a:p>
          <a:p>
            <a:pPr marL="285750" indent="-285750">
              <a:buFontTx/>
              <a:buChar char="-"/>
            </a:pPr>
            <a:r>
              <a:rPr lang="nl-NL" sz="2400" dirty="0"/>
              <a:t>Vanaf 3</a:t>
            </a:r>
            <a:r>
              <a:rPr lang="nl-NL" sz="2400" baseline="30000" dirty="0"/>
              <a:t>e</a:t>
            </a:r>
            <a:r>
              <a:rPr lang="nl-NL" sz="2400" dirty="0"/>
              <a:t> herziening instructie 09/2022</a:t>
            </a:r>
          </a:p>
          <a:p>
            <a:pPr marL="285750" indent="-285750">
              <a:buFontTx/>
              <a:buChar char="-"/>
            </a:pPr>
            <a:r>
              <a:rPr lang="nl-NL" sz="2400" dirty="0" err="1"/>
              <a:t>Finalisering</a:t>
            </a:r>
            <a:r>
              <a:rPr lang="nl-NL" sz="2400" dirty="0"/>
              <a:t> eind 2024</a:t>
            </a:r>
          </a:p>
          <a:p>
            <a:pPr marL="285750" indent="-285750">
              <a:buFontTx/>
              <a:buChar char="-"/>
            </a:pPr>
            <a:r>
              <a:rPr lang="nl-NL" sz="2400" dirty="0"/>
              <a:t>Eerste opleidingen begin 2025</a:t>
            </a:r>
          </a:p>
          <a:p>
            <a:pPr marL="285750" indent="-285750">
              <a:buFontTx/>
              <a:buChar char="-"/>
            </a:pPr>
            <a:endParaRPr lang="nl-NL" sz="2400" dirty="0"/>
          </a:p>
          <a:p>
            <a:r>
              <a:rPr lang="nl-NL" sz="2400" dirty="0"/>
              <a:t>Nadien ook in Wallonië en Brussel</a:t>
            </a:r>
          </a:p>
          <a:p>
            <a:endParaRPr lang="nl-BE" dirty="0"/>
          </a:p>
        </p:txBody>
      </p:sp>
      <p:pic>
        <p:nvPicPr>
          <p:cNvPr id="7170" name="Picture 2" descr="Opleiding TMG - Kortrijk Flying Club">
            <a:extLst>
              <a:ext uri="{FF2B5EF4-FFF2-40B4-BE49-F238E27FC236}">
                <a16:creationId xmlns:a16="http://schemas.microsoft.com/office/drawing/2014/main" id="{9F45CA0F-012A-44A5-8DC9-5AE56221D6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1493" y="1143726"/>
            <a:ext cx="2067560" cy="1550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411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948373-3FF9-43B0-87FC-E1979A00E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22" y="391006"/>
            <a:ext cx="2103418" cy="1262170"/>
          </a:xfrm>
          <a:prstGeom prst="rect">
            <a:avLst/>
          </a:prstGeom>
        </p:spPr>
      </p:pic>
      <p:pic>
        <p:nvPicPr>
          <p:cNvPr id="7" name="Afbeelding 6" descr="Afbeelding met pijl&#10;&#10;Automatisch gegenereerde beschrijving">
            <a:extLst>
              <a:ext uri="{FF2B5EF4-FFF2-40B4-BE49-F238E27FC236}">
                <a16:creationId xmlns:a16="http://schemas.microsoft.com/office/drawing/2014/main" id="{72AB2F55-4797-4140-B339-F09246280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5800"/>
            <a:ext cx="1933575" cy="2362200"/>
          </a:xfrm>
          <a:prstGeom prst="rect">
            <a:avLst/>
          </a:prstGeom>
        </p:spPr>
      </p:pic>
      <p:sp>
        <p:nvSpPr>
          <p:cNvPr id="2" name="Tekstvak 1">
            <a:extLst>
              <a:ext uri="{FF2B5EF4-FFF2-40B4-BE49-F238E27FC236}">
                <a16:creationId xmlns:a16="http://schemas.microsoft.com/office/drawing/2014/main" id="{C8082A6E-89B2-4F14-AA5E-68BFA81CDA8A}"/>
              </a:ext>
            </a:extLst>
          </p:cNvPr>
          <p:cNvSpPr txBox="1"/>
          <p:nvPr/>
        </p:nvSpPr>
        <p:spPr>
          <a:xfrm>
            <a:off x="3540746" y="619203"/>
            <a:ext cx="5700908" cy="584775"/>
          </a:xfrm>
          <a:prstGeom prst="rect">
            <a:avLst/>
          </a:prstGeom>
          <a:noFill/>
        </p:spPr>
        <p:txBody>
          <a:bodyPr wrap="square" rtlCol="0">
            <a:spAutoFit/>
          </a:bodyPr>
          <a:lstStyle/>
          <a:p>
            <a:r>
              <a:rPr lang="fr-BE" sz="3200" b="1" dirty="0">
                <a:solidFill>
                  <a:srgbClr val="C00000"/>
                </a:solidFill>
                <a:latin typeface="Times New Roman" pitchFamily="18" charset="0"/>
              </a:rPr>
              <a:t>Agenda</a:t>
            </a:r>
            <a:endParaRPr lang="nl-BE" sz="3200" dirty="0">
              <a:solidFill>
                <a:srgbClr val="C00000"/>
              </a:solidFill>
            </a:endParaRPr>
          </a:p>
        </p:txBody>
      </p:sp>
      <p:sp>
        <p:nvSpPr>
          <p:cNvPr id="3" name="Tekstvak 2">
            <a:extLst>
              <a:ext uri="{FF2B5EF4-FFF2-40B4-BE49-F238E27FC236}">
                <a16:creationId xmlns:a16="http://schemas.microsoft.com/office/drawing/2014/main" id="{0100D931-975C-463D-B66E-BB7EB6230784}"/>
              </a:ext>
            </a:extLst>
          </p:cNvPr>
          <p:cNvSpPr txBox="1"/>
          <p:nvPr/>
        </p:nvSpPr>
        <p:spPr>
          <a:xfrm>
            <a:off x="2763707" y="1522898"/>
            <a:ext cx="3330655" cy="4893647"/>
          </a:xfrm>
          <a:prstGeom prst="rect">
            <a:avLst/>
          </a:prstGeom>
          <a:noFill/>
        </p:spPr>
        <p:txBody>
          <a:bodyPr wrap="none" rtlCol="0">
            <a:spAutoFit/>
          </a:bodyPr>
          <a:lstStyle/>
          <a:p>
            <a:pPr marL="285750" indent="-285750">
              <a:buFontTx/>
              <a:buChar char="-"/>
            </a:pPr>
            <a:r>
              <a:rPr lang="nl-NL" sz="2400" dirty="0">
                <a:sym typeface="Wingdings" panose="05000000000000000000" pitchFamily="2" charset="2"/>
              </a:rPr>
              <a:t>Wie zijn wij?</a:t>
            </a:r>
          </a:p>
          <a:p>
            <a:pPr marL="285750" indent="-285750">
              <a:buFontTx/>
              <a:buChar char="-"/>
            </a:pPr>
            <a:r>
              <a:rPr lang="nl-NL" sz="2400" dirty="0">
                <a:sym typeface="Wingdings" panose="05000000000000000000" pitchFamily="2" charset="2"/>
              </a:rPr>
              <a:t>België</a:t>
            </a:r>
          </a:p>
          <a:p>
            <a:pPr marL="285750" indent="-285750">
              <a:buFontTx/>
              <a:buChar char="-"/>
            </a:pPr>
            <a:r>
              <a:rPr lang="nl-NL" sz="2400" dirty="0">
                <a:sym typeface="Wingdings" panose="05000000000000000000" pitchFamily="2" charset="2"/>
              </a:rPr>
              <a:t>Definities</a:t>
            </a:r>
          </a:p>
          <a:p>
            <a:pPr marL="285750" indent="-285750">
              <a:buFontTx/>
              <a:buChar char="-"/>
            </a:pPr>
            <a:r>
              <a:rPr lang="nl-NL" sz="2400" dirty="0">
                <a:sym typeface="Wingdings" panose="05000000000000000000" pitchFamily="2" charset="2"/>
              </a:rPr>
              <a:t>LEZ</a:t>
            </a:r>
          </a:p>
          <a:p>
            <a:pPr marL="285750" indent="-285750">
              <a:buFontTx/>
              <a:buChar char="-"/>
            </a:pPr>
            <a:r>
              <a:rPr lang="nl-NL" sz="2400" dirty="0">
                <a:sym typeface="Wingdings" panose="05000000000000000000" pitchFamily="2" charset="2"/>
              </a:rPr>
              <a:t>Technische keuring</a:t>
            </a:r>
          </a:p>
          <a:p>
            <a:pPr marL="285750" indent="-285750">
              <a:buFontTx/>
              <a:buChar char="-"/>
            </a:pPr>
            <a:r>
              <a:rPr lang="nl-NL" sz="2400" dirty="0">
                <a:sym typeface="Wingdings" panose="05000000000000000000" pitchFamily="2" charset="2"/>
              </a:rPr>
              <a:t>Fiscaliteit</a:t>
            </a:r>
          </a:p>
          <a:p>
            <a:pPr marL="285750" indent="-285750">
              <a:buFontTx/>
              <a:buChar char="-"/>
            </a:pPr>
            <a:r>
              <a:rPr lang="nl-NL" sz="2400" dirty="0">
                <a:sym typeface="Wingdings" panose="05000000000000000000" pitchFamily="2" charset="2"/>
              </a:rPr>
              <a:t>Toekomst oldtimers</a:t>
            </a:r>
          </a:p>
          <a:p>
            <a:pPr marL="285750" indent="-285750">
              <a:buFontTx/>
              <a:buChar char="-"/>
            </a:pPr>
            <a:r>
              <a:rPr lang="nl-NL" sz="2400" dirty="0">
                <a:sym typeface="Wingdings" panose="05000000000000000000" pitchFamily="2" charset="2"/>
              </a:rPr>
              <a:t>Dienstverlening</a:t>
            </a:r>
          </a:p>
          <a:p>
            <a:pPr marL="285750" indent="-285750">
              <a:buFontTx/>
              <a:buChar char="-"/>
            </a:pPr>
            <a:r>
              <a:rPr lang="nl-NL" sz="2400" dirty="0">
                <a:sym typeface="Wingdings" panose="05000000000000000000" pitchFamily="2" charset="2"/>
              </a:rPr>
              <a:t>BEHVA Insurance</a:t>
            </a:r>
          </a:p>
          <a:p>
            <a:pPr marL="285750" indent="-285750">
              <a:buFontTx/>
              <a:buChar char="-"/>
            </a:pPr>
            <a:r>
              <a:rPr lang="nl-NL" sz="2400" dirty="0">
                <a:sym typeface="Wingdings" panose="05000000000000000000" pitchFamily="2" charset="2"/>
              </a:rPr>
              <a:t>Vragen en antwoorden</a:t>
            </a:r>
          </a:p>
          <a:p>
            <a:pPr marL="285750" indent="-285750">
              <a:buFontTx/>
              <a:buChar char="-"/>
            </a:pPr>
            <a:endParaRPr lang="nl-NL" dirty="0">
              <a:sym typeface="Wingdings" panose="05000000000000000000" pitchFamily="2" charset="2"/>
            </a:endParaRPr>
          </a:p>
          <a:p>
            <a:pPr marL="285750" indent="-285750">
              <a:buFontTx/>
              <a:buChar char="-"/>
            </a:pPr>
            <a:endParaRPr lang="nl-NL" dirty="0">
              <a:sym typeface="Wingdings" panose="05000000000000000000" pitchFamily="2" charset="2"/>
            </a:endParaRPr>
          </a:p>
          <a:p>
            <a:pPr marL="285750" indent="-285750">
              <a:buFontTx/>
              <a:buChar char="-"/>
            </a:pPr>
            <a:endParaRPr lang="nl-NL" dirty="0">
              <a:sym typeface="Wingdings" panose="05000000000000000000" pitchFamily="2" charset="2"/>
            </a:endParaRPr>
          </a:p>
          <a:p>
            <a:pPr marL="742950" lvl="1" indent="-285750">
              <a:buFont typeface="Wingdings" panose="05000000000000000000" pitchFamily="2" charset="2"/>
              <a:buChar char="è"/>
            </a:pPr>
            <a:endParaRPr lang="nl-BE" dirty="0"/>
          </a:p>
        </p:txBody>
      </p:sp>
    </p:spTree>
    <p:extLst>
      <p:ext uri="{BB962C8B-B14F-4D97-AF65-F5344CB8AC3E}">
        <p14:creationId xmlns:p14="http://schemas.microsoft.com/office/powerpoint/2010/main" val="2615767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948373-3FF9-43B0-87FC-E1979A00E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22" y="391006"/>
            <a:ext cx="2103418" cy="1262170"/>
          </a:xfrm>
          <a:prstGeom prst="rect">
            <a:avLst/>
          </a:prstGeom>
        </p:spPr>
      </p:pic>
      <p:pic>
        <p:nvPicPr>
          <p:cNvPr id="7" name="Afbeelding 6" descr="Afbeelding met pijl&#10;&#10;Automatisch gegenereerde beschrijving">
            <a:extLst>
              <a:ext uri="{FF2B5EF4-FFF2-40B4-BE49-F238E27FC236}">
                <a16:creationId xmlns:a16="http://schemas.microsoft.com/office/drawing/2014/main" id="{72AB2F55-4797-4140-B339-F09246280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5800"/>
            <a:ext cx="1933575" cy="2362200"/>
          </a:xfrm>
          <a:prstGeom prst="rect">
            <a:avLst/>
          </a:prstGeom>
        </p:spPr>
      </p:pic>
      <p:sp>
        <p:nvSpPr>
          <p:cNvPr id="2" name="Tekstvak 1">
            <a:extLst>
              <a:ext uri="{FF2B5EF4-FFF2-40B4-BE49-F238E27FC236}">
                <a16:creationId xmlns:a16="http://schemas.microsoft.com/office/drawing/2014/main" id="{C8082A6E-89B2-4F14-AA5E-68BFA81CDA8A}"/>
              </a:ext>
            </a:extLst>
          </p:cNvPr>
          <p:cNvSpPr txBox="1"/>
          <p:nvPr/>
        </p:nvSpPr>
        <p:spPr>
          <a:xfrm>
            <a:off x="3540746" y="619203"/>
            <a:ext cx="1754198" cy="584775"/>
          </a:xfrm>
          <a:prstGeom prst="rect">
            <a:avLst/>
          </a:prstGeom>
          <a:noFill/>
        </p:spPr>
        <p:txBody>
          <a:bodyPr wrap="none" rtlCol="0">
            <a:spAutoFit/>
          </a:bodyPr>
          <a:lstStyle/>
          <a:p>
            <a:r>
              <a:rPr lang="nl-NL" sz="3200" dirty="0">
                <a:solidFill>
                  <a:srgbClr val="C00000"/>
                </a:solidFill>
              </a:rPr>
              <a:t>Fiscaliteit</a:t>
            </a:r>
            <a:endParaRPr lang="nl-BE" sz="3200" dirty="0">
              <a:solidFill>
                <a:srgbClr val="C00000"/>
              </a:solidFill>
            </a:endParaRPr>
          </a:p>
        </p:txBody>
      </p:sp>
      <p:sp>
        <p:nvSpPr>
          <p:cNvPr id="9" name="Tekstvak 8">
            <a:extLst>
              <a:ext uri="{FF2B5EF4-FFF2-40B4-BE49-F238E27FC236}">
                <a16:creationId xmlns:a16="http://schemas.microsoft.com/office/drawing/2014/main" id="{A3D92395-A0E0-4E92-9915-BACDBB269FA2}"/>
              </a:ext>
            </a:extLst>
          </p:cNvPr>
          <p:cNvSpPr txBox="1"/>
          <p:nvPr/>
        </p:nvSpPr>
        <p:spPr>
          <a:xfrm>
            <a:off x="2870039" y="1203978"/>
            <a:ext cx="8564401" cy="5355312"/>
          </a:xfrm>
          <a:prstGeom prst="rect">
            <a:avLst/>
          </a:prstGeom>
          <a:noFill/>
        </p:spPr>
        <p:txBody>
          <a:bodyPr wrap="square" rtlCol="0">
            <a:spAutoFit/>
          </a:bodyPr>
          <a:lstStyle/>
          <a:p>
            <a:r>
              <a:rPr lang="nl-NL" b="1" dirty="0"/>
              <a:t>Vlaanderen </a:t>
            </a:r>
          </a:p>
          <a:p>
            <a:pPr marL="285750" indent="-285750">
              <a:buFontTx/>
              <a:buChar char="-"/>
            </a:pPr>
            <a:r>
              <a:rPr lang="nl-NL" dirty="0"/>
              <a:t>+ 30 jaar = forfait (99,90 EUR sinds 2023 – geïndexeerd )</a:t>
            </a:r>
          </a:p>
          <a:p>
            <a:pPr marL="285750" indent="-285750">
              <a:buFontTx/>
              <a:buChar char="-"/>
            </a:pPr>
            <a:r>
              <a:rPr lang="nl-NL" dirty="0"/>
              <a:t>- 30 jaar = volledige verkeersbelasting …. Simulatie via website Vlaanderen</a:t>
            </a:r>
          </a:p>
          <a:p>
            <a:endParaRPr lang="nl-NL" dirty="0"/>
          </a:p>
          <a:p>
            <a:r>
              <a:rPr lang="nl-NL" b="1" dirty="0"/>
              <a:t>Brussel</a:t>
            </a:r>
          </a:p>
          <a:p>
            <a:pPr marL="285750" indent="-285750">
              <a:buFontTx/>
              <a:buChar char="-"/>
            </a:pPr>
            <a:r>
              <a:rPr lang="nl-NL" dirty="0"/>
              <a:t>Pré 01/01/1995 = forfait (ong. 43 EUR) </a:t>
            </a:r>
          </a:p>
          <a:p>
            <a:pPr marL="285750" indent="-285750">
              <a:buFontTx/>
              <a:buChar char="-"/>
            </a:pPr>
            <a:r>
              <a:rPr lang="nl-NL" dirty="0"/>
              <a:t>na deze datum volledige verkeersbelasting</a:t>
            </a:r>
          </a:p>
          <a:p>
            <a:endParaRPr lang="nl-NL" dirty="0"/>
          </a:p>
          <a:p>
            <a:r>
              <a:rPr lang="nl-NL" b="1" dirty="0"/>
              <a:t>Wallonië</a:t>
            </a:r>
          </a:p>
          <a:p>
            <a:pPr marL="285750" indent="-285750">
              <a:buFontTx/>
              <a:buChar char="-"/>
            </a:pPr>
            <a:r>
              <a:rPr lang="nl-NL" dirty="0"/>
              <a:t>+ 30 jaar = forfait (ong. 43 EUR) en geen </a:t>
            </a:r>
            <a:r>
              <a:rPr lang="nl-NL" dirty="0" err="1"/>
              <a:t>Ecomalus</a:t>
            </a:r>
            <a:r>
              <a:rPr lang="nl-NL" dirty="0"/>
              <a:t> met </a:t>
            </a:r>
            <a:r>
              <a:rPr lang="nl-NL" dirty="0" err="1"/>
              <a:t>O-plaat</a:t>
            </a:r>
            <a:endParaRPr lang="nl-NL" dirty="0"/>
          </a:p>
          <a:p>
            <a:pPr marL="285750" indent="-285750">
              <a:buFontTx/>
              <a:buChar char="-"/>
            </a:pPr>
            <a:r>
              <a:rPr lang="nl-NL" dirty="0" err="1"/>
              <a:t>Ecomalus</a:t>
            </a:r>
            <a:r>
              <a:rPr lang="nl-NL" dirty="0"/>
              <a:t> wel toegepast voor gewone nummerplaat</a:t>
            </a:r>
          </a:p>
          <a:p>
            <a:pPr marL="285750" indent="-285750">
              <a:buFontTx/>
              <a:buChar char="-"/>
            </a:pPr>
            <a:r>
              <a:rPr lang="nl-NL" dirty="0"/>
              <a:t>Forfait </a:t>
            </a:r>
            <a:r>
              <a:rPr lang="nl-NL" dirty="0" err="1"/>
              <a:t>Ecomalus</a:t>
            </a:r>
            <a:r>
              <a:rPr lang="nl-NL" dirty="0"/>
              <a:t> 600 EUR indien CO2 niet gekend is</a:t>
            </a:r>
          </a:p>
          <a:p>
            <a:endParaRPr lang="nl-NL" dirty="0"/>
          </a:p>
          <a:p>
            <a:r>
              <a:rPr lang="nl-NL" b="1" dirty="0">
                <a:solidFill>
                  <a:srgbClr val="FF0000"/>
                </a:solidFill>
              </a:rPr>
              <a:t>Nieuw in Wallonië sinds 01/01/2022</a:t>
            </a:r>
          </a:p>
          <a:p>
            <a:pPr marL="285750" indent="-285750">
              <a:buFontTx/>
              <a:buChar char="-"/>
            </a:pPr>
            <a:r>
              <a:rPr lang="nl-NL" dirty="0"/>
              <a:t>Normale nummerplaat = altijd volledige verkeersbelasting</a:t>
            </a:r>
          </a:p>
          <a:p>
            <a:pPr marL="285750" indent="-285750">
              <a:buFontTx/>
              <a:buChar char="-"/>
            </a:pPr>
            <a:r>
              <a:rPr lang="nl-NL" dirty="0"/>
              <a:t>Bedrijfsvoertuigen = verplicht BTW nummer om gewone nummerplaat te bekomen</a:t>
            </a:r>
          </a:p>
          <a:p>
            <a:endParaRPr lang="nl-BE" dirty="0"/>
          </a:p>
          <a:p>
            <a:endParaRPr lang="nl-BE" dirty="0"/>
          </a:p>
          <a:p>
            <a:endParaRPr lang="nl-BE" dirty="0"/>
          </a:p>
        </p:txBody>
      </p:sp>
    </p:spTree>
    <p:extLst>
      <p:ext uri="{BB962C8B-B14F-4D97-AF65-F5344CB8AC3E}">
        <p14:creationId xmlns:p14="http://schemas.microsoft.com/office/powerpoint/2010/main" val="146290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948373-3FF9-43B0-87FC-E1979A00E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22" y="391006"/>
            <a:ext cx="2103418" cy="1262170"/>
          </a:xfrm>
          <a:prstGeom prst="rect">
            <a:avLst/>
          </a:prstGeom>
        </p:spPr>
      </p:pic>
      <p:pic>
        <p:nvPicPr>
          <p:cNvPr id="7" name="Afbeelding 6" descr="Afbeelding met pijl&#10;&#10;Automatisch gegenereerde beschrijving">
            <a:extLst>
              <a:ext uri="{FF2B5EF4-FFF2-40B4-BE49-F238E27FC236}">
                <a16:creationId xmlns:a16="http://schemas.microsoft.com/office/drawing/2014/main" id="{72AB2F55-4797-4140-B339-F09246280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5800"/>
            <a:ext cx="1933575" cy="2362200"/>
          </a:xfrm>
          <a:prstGeom prst="rect">
            <a:avLst/>
          </a:prstGeom>
        </p:spPr>
      </p:pic>
      <p:pic>
        <p:nvPicPr>
          <p:cNvPr id="4" name="Picture 2" descr="Work in progress 1024x603 — CPAS Ixelles">
            <a:extLst>
              <a:ext uri="{FF2B5EF4-FFF2-40B4-BE49-F238E27FC236}">
                <a16:creationId xmlns:a16="http://schemas.microsoft.com/office/drawing/2014/main" id="{730180B6-997B-461E-8876-913C139220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74" y="1951856"/>
            <a:ext cx="2316310" cy="1363999"/>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C8082A6E-89B2-4F14-AA5E-68BFA81CDA8A}"/>
              </a:ext>
            </a:extLst>
          </p:cNvPr>
          <p:cNvSpPr txBox="1"/>
          <p:nvPr/>
        </p:nvSpPr>
        <p:spPr>
          <a:xfrm>
            <a:off x="3540746" y="619203"/>
            <a:ext cx="6243312" cy="584775"/>
          </a:xfrm>
          <a:prstGeom prst="rect">
            <a:avLst/>
          </a:prstGeom>
          <a:noFill/>
        </p:spPr>
        <p:txBody>
          <a:bodyPr wrap="none" rtlCol="0">
            <a:spAutoFit/>
          </a:bodyPr>
          <a:lstStyle/>
          <a:p>
            <a:r>
              <a:rPr lang="nl-NL" sz="3200" dirty="0">
                <a:solidFill>
                  <a:srgbClr val="C00000"/>
                </a:solidFill>
              </a:rPr>
              <a:t>Toekomst ‘</a:t>
            </a:r>
            <a:r>
              <a:rPr lang="nl-NL" sz="3200" dirty="0" err="1">
                <a:solidFill>
                  <a:srgbClr val="C00000"/>
                </a:solidFill>
              </a:rPr>
              <a:t>Historic</a:t>
            </a:r>
            <a:r>
              <a:rPr lang="nl-NL" sz="3200" dirty="0">
                <a:solidFill>
                  <a:srgbClr val="C00000"/>
                </a:solidFill>
              </a:rPr>
              <a:t> </a:t>
            </a:r>
            <a:r>
              <a:rPr lang="nl-NL" sz="3200" dirty="0" err="1">
                <a:solidFill>
                  <a:srgbClr val="C00000"/>
                </a:solidFill>
              </a:rPr>
              <a:t>Vehicles</a:t>
            </a:r>
            <a:r>
              <a:rPr lang="nl-NL" sz="3200" dirty="0">
                <a:solidFill>
                  <a:srgbClr val="C00000"/>
                </a:solidFill>
              </a:rPr>
              <a:t> Belgium’</a:t>
            </a:r>
            <a:endParaRPr lang="nl-BE" sz="3200" dirty="0">
              <a:solidFill>
                <a:srgbClr val="C00000"/>
              </a:solidFill>
            </a:endParaRPr>
          </a:p>
        </p:txBody>
      </p:sp>
      <p:sp>
        <p:nvSpPr>
          <p:cNvPr id="6" name="Tekstvak 5">
            <a:extLst>
              <a:ext uri="{FF2B5EF4-FFF2-40B4-BE49-F238E27FC236}">
                <a16:creationId xmlns:a16="http://schemas.microsoft.com/office/drawing/2014/main" id="{04B87CF3-993A-493E-BDA0-27F0C3DCC08D}"/>
              </a:ext>
            </a:extLst>
          </p:cNvPr>
          <p:cNvSpPr txBox="1"/>
          <p:nvPr/>
        </p:nvSpPr>
        <p:spPr>
          <a:xfrm>
            <a:off x="5231723" y="1433526"/>
            <a:ext cx="2779222" cy="1200329"/>
          </a:xfrm>
          <a:prstGeom prst="rect">
            <a:avLst/>
          </a:prstGeom>
          <a:noFill/>
        </p:spPr>
        <p:txBody>
          <a:bodyPr wrap="none" rtlCol="0">
            <a:spAutoFit/>
          </a:bodyPr>
          <a:lstStyle/>
          <a:p>
            <a:r>
              <a:rPr lang="nl-NL" dirty="0"/>
              <a:t>Retrofit – Standpunt BEHVA</a:t>
            </a:r>
          </a:p>
          <a:p>
            <a:endParaRPr lang="nl-NL" dirty="0"/>
          </a:p>
          <a:p>
            <a:endParaRPr lang="nl-BE" dirty="0"/>
          </a:p>
          <a:p>
            <a:endParaRPr lang="nl-BE" dirty="0"/>
          </a:p>
        </p:txBody>
      </p:sp>
      <p:sp>
        <p:nvSpPr>
          <p:cNvPr id="8" name="Tekstvak 7">
            <a:extLst>
              <a:ext uri="{FF2B5EF4-FFF2-40B4-BE49-F238E27FC236}">
                <a16:creationId xmlns:a16="http://schemas.microsoft.com/office/drawing/2014/main" id="{2451ADA6-32B8-4819-9614-33AE87820F74}"/>
              </a:ext>
            </a:extLst>
          </p:cNvPr>
          <p:cNvSpPr txBox="1"/>
          <p:nvPr/>
        </p:nvSpPr>
        <p:spPr>
          <a:xfrm>
            <a:off x="8027063" y="2700967"/>
            <a:ext cx="2271135" cy="2031325"/>
          </a:xfrm>
          <a:prstGeom prst="rect">
            <a:avLst/>
          </a:prstGeom>
          <a:noFill/>
        </p:spPr>
        <p:txBody>
          <a:bodyPr wrap="none" rtlCol="0">
            <a:spAutoFit/>
          </a:bodyPr>
          <a:lstStyle/>
          <a:p>
            <a:r>
              <a:rPr lang="nl-NL" dirty="0" err="1"/>
              <a:t>Not</a:t>
            </a:r>
            <a:r>
              <a:rPr lang="nl-NL" dirty="0"/>
              <a:t> in </a:t>
            </a:r>
            <a:r>
              <a:rPr lang="nl-NL" dirty="0" err="1"/>
              <a:t>favour</a:t>
            </a:r>
            <a:endParaRPr lang="nl-NL" dirty="0"/>
          </a:p>
          <a:p>
            <a:endParaRPr lang="nl-NL" dirty="0"/>
          </a:p>
          <a:p>
            <a:r>
              <a:rPr lang="nl-NL" dirty="0" err="1"/>
              <a:t>Not</a:t>
            </a:r>
            <a:r>
              <a:rPr lang="nl-NL" dirty="0"/>
              <a:t> </a:t>
            </a:r>
            <a:r>
              <a:rPr lang="nl-NL" dirty="0" err="1"/>
              <a:t>an</a:t>
            </a:r>
            <a:r>
              <a:rPr lang="nl-NL" dirty="0"/>
              <a:t> </a:t>
            </a:r>
            <a:r>
              <a:rPr lang="nl-NL" dirty="0" err="1"/>
              <a:t>historic</a:t>
            </a:r>
            <a:r>
              <a:rPr lang="nl-NL" dirty="0"/>
              <a:t> vehicle</a:t>
            </a:r>
          </a:p>
          <a:p>
            <a:endParaRPr lang="nl-NL" dirty="0"/>
          </a:p>
          <a:p>
            <a:endParaRPr lang="nl-NL" dirty="0"/>
          </a:p>
          <a:p>
            <a:endParaRPr lang="nl-BE" dirty="0"/>
          </a:p>
          <a:p>
            <a:endParaRPr lang="nl-BE" dirty="0"/>
          </a:p>
        </p:txBody>
      </p:sp>
      <p:pic>
        <p:nvPicPr>
          <p:cNvPr id="9220" name="Picture 4" descr="Peugeot 504 Coupé : une version 100 % électrique grâce au retrofit !">
            <a:extLst>
              <a:ext uri="{FF2B5EF4-FFF2-40B4-BE49-F238E27FC236}">
                <a16:creationId xmlns:a16="http://schemas.microsoft.com/office/drawing/2014/main" id="{A0707BFD-7D81-4DAF-AF9F-8B69BA567B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6636" y="2271521"/>
            <a:ext cx="5210175" cy="390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635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948373-3FF9-43B0-87FC-E1979A00E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22" y="391006"/>
            <a:ext cx="2103418" cy="1262170"/>
          </a:xfrm>
          <a:prstGeom prst="rect">
            <a:avLst/>
          </a:prstGeom>
        </p:spPr>
      </p:pic>
      <p:pic>
        <p:nvPicPr>
          <p:cNvPr id="7" name="Afbeelding 6" descr="Afbeelding met pijl&#10;&#10;Automatisch gegenereerde beschrijving">
            <a:extLst>
              <a:ext uri="{FF2B5EF4-FFF2-40B4-BE49-F238E27FC236}">
                <a16:creationId xmlns:a16="http://schemas.microsoft.com/office/drawing/2014/main" id="{72AB2F55-4797-4140-B339-F09246280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5800"/>
            <a:ext cx="1933575" cy="2362200"/>
          </a:xfrm>
          <a:prstGeom prst="rect">
            <a:avLst/>
          </a:prstGeom>
        </p:spPr>
      </p:pic>
      <p:pic>
        <p:nvPicPr>
          <p:cNvPr id="4" name="Picture 2" descr="Work in progress 1024x603 — CPAS Ixelles">
            <a:extLst>
              <a:ext uri="{FF2B5EF4-FFF2-40B4-BE49-F238E27FC236}">
                <a16:creationId xmlns:a16="http://schemas.microsoft.com/office/drawing/2014/main" id="{730180B6-997B-461E-8876-913C139220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74" y="1951856"/>
            <a:ext cx="2316310" cy="1363999"/>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C8082A6E-89B2-4F14-AA5E-68BFA81CDA8A}"/>
              </a:ext>
            </a:extLst>
          </p:cNvPr>
          <p:cNvSpPr txBox="1"/>
          <p:nvPr/>
        </p:nvSpPr>
        <p:spPr>
          <a:xfrm>
            <a:off x="3540746" y="619203"/>
            <a:ext cx="6243312" cy="584775"/>
          </a:xfrm>
          <a:prstGeom prst="rect">
            <a:avLst/>
          </a:prstGeom>
          <a:noFill/>
        </p:spPr>
        <p:txBody>
          <a:bodyPr wrap="none" rtlCol="0">
            <a:spAutoFit/>
          </a:bodyPr>
          <a:lstStyle/>
          <a:p>
            <a:r>
              <a:rPr lang="nl-NL" sz="3200" dirty="0">
                <a:solidFill>
                  <a:srgbClr val="C00000"/>
                </a:solidFill>
              </a:rPr>
              <a:t>Toekomst ‘</a:t>
            </a:r>
            <a:r>
              <a:rPr lang="nl-NL" sz="3200" dirty="0" err="1">
                <a:solidFill>
                  <a:srgbClr val="C00000"/>
                </a:solidFill>
              </a:rPr>
              <a:t>Historic</a:t>
            </a:r>
            <a:r>
              <a:rPr lang="nl-NL" sz="3200" dirty="0">
                <a:solidFill>
                  <a:srgbClr val="C00000"/>
                </a:solidFill>
              </a:rPr>
              <a:t> </a:t>
            </a:r>
            <a:r>
              <a:rPr lang="nl-NL" sz="3200" dirty="0" err="1">
                <a:solidFill>
                  <a:srgbClr val="C00000"/>
                </a:solidFill>
              </a:rPr>
              <a:t>Vehicles</a:t>
            </a:r>
            <a:r>
              <a:rPr lang="nl-NL" sz="3200" dirty="0">
                <a:solidFill>
                  <a:srgbClr val="C00000"/>
                </a:solidFill>
              </a:rPr>
              <a:t> Belgium’</a:t>
            </a:r>
            <a:endParaRPr lang="nl-BE" sz="3200" dirty="0">
              <a:solidFill>
                <a:srgbClr val="C00000"/>
              </a:solidFill>
            </a:endParaRPr>
          </a:p>
        </p:txBody>
      </p:sp>
      <p:sp>
        <p:nvSpPr>
          <p:cNvPr id="6" name="Tekstvak 5">
            <a:extLst>
              <a:ext uri="{FF2B5EF4-FFF2-40B4-BE49-F238E27FC236}">
                <a16:creationId xmlns:a16="http://schemas.microsoft.com/office/drawing/2014/main" id="{04B87CF3-993A-493E-BDA0-27F0C3DCC08D}"/>
              </a:ext>
            </a:extLst>
          </p:cNvPr>
          <p:cNvSpPr txBox="1"/>
          <p:nvPr/>
        </p:nvSpPr>
        <p:spPr>
          <a:xfrm>
            <a:off x="5231723" y="1433526"/>
            <a:ext cx="184731" cy="923330"/>
          </a:xfrm>
          <a:prstGeom prst="rect">
            <a:avLst/>
          </a:prstGeom>
          <a:noFill/>
        </p:spPr>
        <p:txBody>
          <a:bodyPr wrap="none" rtlCol="0">
            <a:spAutoFit/>
          </a:bodyPr>
          <a:lstStyle/>
          <a:p>
            <a:endParaRPr lang="nl-NL" dirty="0"/>
          </a:p>
          <a:p>
            <a:endParaRPr lang="nl-BE" dirty="0"/>
          </a:p>
          <a:p>
            <a:endParaRPr lang="nl-BE" dirty="0"/>
          </a:p>
        </p:txBody>
      </p:sp>
      <p:sp>
        <p:nvSpPr>
          <p:cNvPr id="8" name="Tekstvak 7">
            <a:extLst>
              <a:ext uri="{FF2B5EF4-FFF2-40B4-BE49-F238E27FC236}">
                <a16:creationId xmlns:a16="http://schemas.microsoft.com/office/drawing/2014/main" id="{2451ADA6-32B8-4819-9614-33AE87820F74}"/>
              </a:ext>
            </a:extLst>
          </p:cNvPr>
          <p:cNvSpPr txBox="1"/>
          <p:nvPr/>
        </p:nvSpPr>
        <p:spPr>
          <a:xfrm>
            <a:off x="3452422" y="1951856"/>
            <a:ext cx="5270674" cy="3662541"/>
          </a:xfrm>
          <a:prstGeom prst="rect">
            <a:avLst/>
          </a:prstGeom>
          <a:noFill/>
        </p:spPr>
        <p:txBody>
          <a:bodyPr wrap="none" rtlCol="0">
            <a:spAutoFit/>
          </a:bodyPr>
          <a:lstStyle/>
          <a:p>
            <a:r>
              <a:rPr lang="nl-NL" sz="2800" dirty="0"/>
              <a:t>Brandstoffen</a:t>
            </a:r>
          </a:p>
          <a:p>
            <a:endParaRPr lang="nl-NL" sz="2800" dirty="0"/>
          </a:p>
          <a:p>
            <a:r>
              <a:rPr lang="nl-NL" sz="2800" dirty="0"/>
              <a:t>Beperkingen</a:t>
            </a:r>
          </a:p>
          <a:p>
            <a:endParaRPr lang="nl-NL" sz="2800" dirty="0"/>
          </a:p>
          <a:p>
            <a:r>
              <a:rPr lang="nl-NL" sz="2800" dirty="0"/>
              <a:t>Erfgoed</a:t>
            </a:r>
          </a:p>
          <a:p>
            <a:endParaRPr lang="nl-NL" sz="2800" dirty="0"/>
          </a:p>
          <a:p>
            <a:r>
              <a:rPr lang="nl-NL" sz="2800" dirty="0"/>
              <a:t>Ja er is toekomst voor de oldtimers</a:t>
            </a:r>
          </a:p>
          <a:p>
            <a:endParaRPr lang="nl-BE" dirty="0"/>
          </a:p>
          <a:p>
            <a:endParaRPr lang="nl-BE" dirty="0"/>
          </a:p>
        </p:txBody>
      </p:sp>
    </p:spTree>
    <p:extLst>
      <p:ext uri="{BB962C8B-B14F-4D97-AF65-F5344CB8AC3E}">
        <p14:creationId xmlns:p14="http://schemas.microsoft.com/office/powerpoint/2010/main" val="3506797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948373-3FF9-43B0-87FC-E1979A00E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22" y="391006"/>
            <a:ext cx="2103418" cy="1262170"/>
          </a:xfrm>
          <a:prstGeom prst="rect">
            <a:avLst/>
          </a:prstGeom>
        </p:spPr>
      </p:pic>
      <p:pic>
        <p:nvPicPr>
          <p:cNvPr id="7" name="Afbeelding 6" descr="Afbeelding met pijl&#10;&#10;Automatisch gegenereerde beschrijving">
            <a:extLst>
              <a:ext uri="{FF2B5EF4-FFF2-40B4-BE49-F238E27FC236}">
                <a16:creationId xmlns:a16="http://schemas.microsoft.com/office/drawing/2014/main" id="{72AB2F55-4797-4140-B339-F09246280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5800"/>
            <a:ext cx="1933575" cy="2362200"/>
          </a:xfrm>
          <a:prstGeom prst="rect">
            <a:avLst/>
          </a:prstGeom>
        </p:spPr>
      </p:pic>
      <p:sp>
        <p:nvSpPr>
          <p:cNvPr id="2" name="Tekstvak 1">
            <a:extLst>
              <a:ext uri="{FF2B5EF4-FFF2-40B4-BE49-F238E27FC236}">
                <a16:creationId xmlns:a16="http://schemas.microsoft.com/office/drawing/2014/main" id="{C8082A6E-89B2-4F14-AA5E-68BFA81CDA8A}"/>
              </a:ext>
            </a:extLst>
          </p:cNvPr>
          <p:cNvSpPr txBox="1"/>
          <p:nvPr/>
        </p:nvSpPr>
        <p:spPr>
          <a:xfrm>
            <a:off x="3540746" y="619203"/>
            <a:ext cx="2771080" cy="584775"/>
          </a:xfrm>
          <a:prstGeom prst="rect">
            <a:avLst/>
          </a:prstGeom>
          <a:noFill/>
        </p:spPr>
        <p:txBody>
          <a:bodyPr wrap="none" rtlCol="0">
            <a:spAutoFit/>
          </a:bodyPr>
          <a:lstStyle/>
          <a:p>
            <a:r>
              <a:rPr lang="nl-NL" sz="3200" dirty="0">
                <a:solidFill>
                  <a:srgbClr val="C00000"/>
                </a:solidFill>
              </a:rPr>
              <a:t>SERVICE BEHVA</a:t>
            </a:r>
            <a:endParaRPr lang="nl-BE" sz="3200" dirty="0">
              <a:solidFill>
                <a:srgbClr val="C00000"/>
              </a:solidFill>
            </a:endParaRPr>
          </a:p>
        </p:txBody>
      </p:sp>
      <p:sp>
        <p:nvSpPr>
          <p:cNvPr id="6" name="Tekstvak 5">
            <a:extLst>
              <a:ext uri="{FF2B5EF4-FFF2-40B4-BE49-F238E27FC236}">
                <a16:creationId xmlns:a16="http://schemas.microsoft.com/office/drawing/2014/main" id="{04B87CF3-993A-493E-BDA0-27F0C3DCC08D}"/>
              </a:ext>
            </a:extLst>
          </p:cNvPr>
          <p:cNvSpPr txBox="1"/>
          <p:nvPr/>
        </p:nvSpPr>
        <p:spPr>
          <a:xfrm>
            <a:off x="5231723" y="1433526"/>
            <a:ext cx="184731" cy="923330"/>
          </a:xfrm>
          <a:prstGeom prst="rect">
            <a:avLst/>
          </a:prstGeom>
          <a:noFill/>
        </p:spPr>
        <p:txBody>
          <a:bodyPr wrap="none" rtlCol="0">
            <a:spAutoFit/>
          </a:bodyPr>
          <a:lstStyle/>
          <a:p>
            <a:endParaRPr lang="nl-NL" dirty="0"/>
          </a:p>
          <a:p>
            <a:endParaRPr lang="nl-BE" dirty="0"/>
          </a:p>
          <a:p>
            <a:endParaRPr lang="nl-BE" dirty="0"/>
          </a:p>
        </p:txBody>
      </p:sp>
      <p:sp>
        <p:nvSpPr>
          <p:cNvPr id="8" name="Tekstvak 7">
            <a:extLst>
              <a:ext uri="{FF2B5EF4-FFF2-40B4-BE49-F238E27FC236}">
                <a16:creationId xmlns:a16="http://schemas.microsoft.com/office/drawing/2014/main" id="{2451ADA6-32B8-4819-9614-33AE87820F74}"/>
              </a:ext>
            </a:extLst>
          </p:cNvPr>
          <p:cNvSpPr txBox="1"/>
          <p:nvPr/>
        </p:nvSpPr>
        <p:spPr>
          <a:xfrm>
            <a:off x="3452422" y="1278924"/>
            <a:ext cx="5265270" cy="5970865"/>
          </a:xfrm>
          <a:prstGeom prst="rect">
            <a:avLst/>
          </a:prstGeom>
          <a:noFill/>
        </p:spPr>
        <p:txBody>
          <a:bodyPr wrap="square" rtlCol="0">
            <a:spAutoFit/>
          </a:bodyPr>
          <a:lstStyle/>
          <a:p>
            <a:r>
              <a:rPr lang="nl-NL" sz="2800" dirty="0"/>
              <a:t>Helpdesk </a:t>
            </a:r>
          </a:p>
          <a:p>
            <a:endParaRPr lang="nl-NL" sz="2800" dirty="0"/>
          </a:p>
          <a:p>
            <a:r>
              <a:rPr lang="nl-NL" sz="2800" dirty="0"/>
              <a:t>GOCA Dossiers</a:t>
            </a:r>
          </a:p>
          <a:p>
            <a:endParaRPr lang="nl-NL" sz="2800" dirty="0"/>
          </a:p>
          <a:p>
            <a:r>
              <a:rPr lang="nl-NL" sz="2800" dirty="0"/>
              <a:t>Voertuigen zonder documenten</a:t>
            </a:r>
          </a:p>
          <a:p>
            <a:endParaRPr lang="nl-NL" sz="2800" dirty="0"/>
          </a:p>
          <a:p>
            <a:r>
              <a:rPr lang="nl-NL" sz="2800" dirty="0"/>
              <a:t>Bromfietsattesten </a:t>
            </a:r>
          </a:p>
          <a:p>
            <a:endParaRPr lang="nl-NL" sz="2800" dirty="0"/>
          </a:p>
          <a:p>
            <a:r>
              <a:rPr lang="nl-NL" sz="2800" dirty="0"/>
              <a:t>FIVA ID Card</a:t>
            </a:r>
          </a:p>
          <a:p>
            <a:endParaRPr lang="nl-NL" sz="2800" dirty="0"/>
          </a:p>
          <a:p>
            <a:r>
              <a:rPr lang="nl-NL" sz="2800" dirty="0"/>
              <a:t>BEHVA Insurance</a:t>
            </a:r>
          </a:p>
          <a:p>
            <a:endParaRPr lang="nl-NL" sz="2800" dirty="0"/>
          </a:p>
          <a:p>
            <a:r>
              <a:rPr lang="nl-NL" sz="2800" dirty="0"/>
              <a:t>……</a:t>
            </a:r>
            <a:endParaRPr lang="nl-BE" sz="2800" dirty="0"/>
          </a:p>
          <a:p>
            <a:endParaRPr lang="nl-BE" dirty="0"/>
          </a:p>
        </p:txBody>
      </p:sp>
    </p:spTree>
    <p:extLst>
      <p:ext uri="{BB962C8B-B14F-4D97-AF65-F5344CB8AC3E}">
        <p14:creationId xmlns:p14="http://schemas.microsoft.com/office/powerpoint/2010/main" val="1806887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fbeelding met pijl&#10;&#10;Automatisch gegenereerde beschrijving">
            <a:extLst>
              <a:ext uri="{FF2B5EF4-FFF2-40B4-BE49-F238E27FC236}">
                <a16:creationId xmlns:a16="http://schemas.microsoft.com/office/drawing/2014/main" id="{72AB2F55-4797-4140-B339-F09246280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5800"/>
            <a:ext cx="1933575" cy="2362200"/>
          </a:xfrm>
          <a:prstGeom prst="rect">
            <a:avLst/>
          </a:prstGeom>
        </p:spPr>
      </p:pic>
      <p:pic>
        <p:nvPicPr>
          <p:cNvPr id="3" name="Afbeelding 2" descr="Afbeelding met logo&#10;&#10;Automatisch gegenereerde beschrijving">
            <a:extLst>
              <a:ext uri="{FF2B5EF4-FFF2-40B4-BE49-F238E27FC236}">
                <a16:creationId xmlns:a16="http://schemas.microsoft.com/office/drawing/2014/main" id="{437CF2DF-F3A6-169A-392B-1CDB22D200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2399" y="1266092"/>
            <a:ext cx="7816436" cy="4342056"/>
          </a:xfrm>
          <a:prstGeom prst="rect">
            <a:avLst/>
          </a:prstGeom>
        </p:spPr>
      </p:pic>
    </p:spTree>
    <p:extLst>
      <p:ext uri="{BB962C8B-B14F-4D97-AF65-F5344CB8AC3E}">
        <p14:creationId xmlns:p14="http://schemas.microsoft.com/office/powerpoint/2010/main" val="3347802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948373-3FF9-43B0-87FC-E1979A00EA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722" y="391006"/>
            <a:ext cx="2103418" cy="1262170"/>
          </a:xfrm>
          <a:prstGeom prst="rect">
            <a:avLst/>
          </a:prstGeom>
        </p:spPr>
      </p:pic>
      <p:pic>
        <p:nvPicPr>
          <p:cNvPr id="7" name="Afbeelding 6" descr="Afbeelding met pijl&#10;&#10;Automatisch gegenereerde beschrijving">
            <a:extLst>
              <a:ext uri="{FF2B5EF4-FFF2-40B4-BE49-F238E27FC236}">
                <a16:creationId xmlns:a16="http://schemas.microsoft.com/office/drawing/2014/main" id="{72AB2F55-4797-4140-B339-F092462800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95800"/>
            <a:ext cx="1933575" cy="2362200"/>
          </a:xfrm>
          <a:prstGeom prst="rect">
            <a:avLst/>
          </a:prstGeom>
        </p:spPr>
      </p:pic>
      <p:sp>
        <p:nvSpPr>
          <p:cNvPr id="4" name="Rectangle 10">
            <a:extLst>
              <a:ext uri="{FF2B5EF4-FFF2-40B4-BE49-F238E27FC236}">
                <a16:creationId xmlns:a16="http://schemas.microsoft.com/office/drawing/2014/main" id="{39F37DA1-E600-DE56-AB0E-77F6E217CB37}"/>
              </a:ext>
            </a:extLst>
          </p:cNvPr>
          <p:cNvSpPr>
            <a:spLocks noChangeArrowheads="1"/>
          </p:cNvSpPr>
          <p:nvPr/>
        </p:nvSpPr>
        <p:spPr bwMode="auto">
          <a:xfrm>
            <a:off x="1785918" y="544513"/>
            <a:ext cx="7358081" cy="868362"/>
          </a:xfrm>
          <a:prstGeom prst="rect">
            <a:avLst/>
          </a:prstGeom>
          <a:noFill/>
          <a:ln w="9525">
            <a:noFill/>
            <a:round/>
            <a:headEnd/>
            <a:tailEnd/>
          </a:ln>
        </p:spPr>
        <p:txBody>
          <a:bodyPr lIns="90000" tIns="46800" rIns="90000" bIns="46800" anchor="ctr"/>
          <a:lstStyle/>
          <a:p>
            <a:pPr algn="ctr">
              <a:lnSpc>
                <a:spcPct val="100000"/>
              </a:lnSpc>
              <a:buClr>
                <a:srgbClr val="FFFFFF"/>
              </a:buClr>
              <a:buFont typeface="Bookman Old Style"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u="sng" dirty="0">
                <a:latin typeface="Bookman Old Style" pitchFamily="18" charset="0"/>
              </a:rPr>
              <a:t>Wie </a:t>
            </a:r>
            <a:r>
              <a:rPr lang="en-GB" sz="3200" b="1" u="sng" dirty="0" err="1">
                <a:latin typeface="Bookman Old Style" pitchFamily="18" charset="0"/>
              </a:rPr>
              <a:t>is/doet </a:t>
            </a:r>
            <a:r>
              <a:rPr lang="en-GB" sz="3200" b="1" u="sng" dirty="0">
                <a:latin typeface="Bookman Old Style" pitchFamily="18" charset="0"/>
              </a:rPr>
              <a:t>wat?</a:t>
            </a:r>
          </a:p>
        </p:txBody>
      </p:sp>
      <p:sp>
        <p:nvSpPr>
          <p:cNvPr id="6" name="Rectangle 11">
            <a:extLst>
              <a:ext uri="{FF2B5EF4-FFF2-40B4-BE49-F238E27FC236}">
                <a16:creationId xmlns:a16="http://schemas.microsoft.com/office/drawing/2014/main" id="{E07F722B-C39F-5680-B325-8045C4DDA0A7}"/>
              </a:ext>
            </a:extLst>
          </p:cNvPr>
          <p:cNvSpPr txBox="1">
            <a:spLocks noChangeArrowheads="1"/>
          </p:cNvSpPr>
          <p:nvPr/>
        </p:nvSpPr>
        <p:spPr bwMode="auto">
          <a:xfrm>
            <a:off x="2243117" y="1529180"/>
            <a:ext cx="7927577" cy="424021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marL="341313" marR="0" lvl="0" indent="-341313" algn="l" defTabSz="449263" rtl="0" eaLnBrk="1" fontAlgn="base" latinLnBrk="0" hangingPunct="1">
              <a:lnSpc>
                <a:spcPct val="100000"/>
              </a:lnSpc>
              <a:spcBef>
                <a:spcPts val="700"/>
              </a:spcBef>
              <a:spcAft>
                <a:spcPct val="0"/>
              </a:spcAft>
              <a:buClr>
                <a:srgbClr val="FFFFFF"/>
              </a:buClr>
              <a:buSzPct val="100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2000" b="1" i="0" u="none" strike="noStrike" kern="0" cap="none" spc="0" normalizeH="0" baseline="0" noProof="0" dirty="0">
              <a:ln>
                <a:noFill/>
              </a:ln>
              <a:effectLst/>
              <a:uLnTx/>
              <a:uFillTx/>
              <a:latin typeface="+mj-lt"/>
              <a:ea typeface="+mj-ea"/>
              <a:cs typeface="+mj-cs"/>
            </a:endParaRPr>
          </a:p>
          <a:p>
            <a:pPr marL="341313" marR="0" lvl="0" indent="-341313" algn="l" defTabSz="449263" rtl="0" eaLnBrk="1" fontAlgn="base" latinLnBrk="0" hangingPunct="1">
              <a:lnSpc>
                <a:spcPct val="100000"/>
              </a:lnSpc>
              <a:spcBef>
                <a:spcPts val="700"/>
              </a:spcBef>
              <a:spcAft>
                <a:spcPct val="0"/>
              </a:spcAft>
              <a:buClr>
                <a:srgbClr val="FFFFFF"/>
              </a:buClr>
              <a:buSzPct val="10000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GB" sz="2000" b="1" i="0" u="none" strike="noStrike" kern="0" cap="none" spc="0" normalizeH="0" baseline="0" noProof="0" dirty="0">
                <a:ln>
                  <a:noFill/>
                </a:ln>
                <a:effectLst/>
                <a:uLnTx/>
                <a:uFillTx/>
                <a:latin typeface="+mj-lt"/>
                <a:ea typeface="+mj-ea"/>
                <a:cs typeface="+mj-cs"/>
                <a:sym typeface="Wingdings" pitchFamily="2" charset="2"/>
              </a:rPr>
              <a:t>BEHVA = </a:t>
            </a:r>
            <a:r>
              <a:rPr kumimoji="0" lang="en-GB" sz="2000" b="1" i="0" u="none" strike="noStrike" kern="0" cap="none" spc="0" normalizeH="0" baseline="0" noProof="0" dirty="0" err="1">
                <a:ln>
                  <a:noFill/>
                </a:ln>
                <a:effectLst/>
                <a:uLnTx/>
                <a:uFillTx/>
                <a:latin typeface="+mj-lt"/>
                <a:ea typeface="+mj-ea"/>
                <a:cs typeface="+mj-cs"/>
                <a:sym typeface="Wingdings" pitchFamily="2" charset="2"/>
              </a:rPr>
              <a:t>Verzekeringnemer</a:t>
            </a:r>
            <a:endParaRPr kumimoji="0" lang="en-GB" sz="2000" b="1" i="0" u="none" strike="noStrike" kern="0" cap="none" spc="0" normalizeH="0" baseline="0" noProof="0" dirty="0">
              <a:ln>
                <a:noFill/>
              </a:ln>
              <a:effectLst/>
              <a:uLnTx/>
              <a:uFillTx/>
              <a:latin typeface="+mj-lt"/>
              <a:ea typeface="+mj-ea"/>
              <a:cs typeface="+mj-cs"/>
              <a:sym typeface="Wingdings" pitchFamily="2" charset="2"/>
            </a:endParaRPr>
          </a:p>
          <a:p>
            <a:pPr marL="341313" marR="0" lvl="0" indent="-341313" algn="l" defTabSz="449263" rtl="0" eaLnBrk="1" fontAlgn="base" latinLnBrk="0" hangingPunct="1">
              <a:lnSpc>
                <a:spcPct val="100000"/>
              </a:lnSpc>
              <a:spcBef>
                <a:spcPts val="700"/>
              </a:spcBef>
              <a:spcAft>
                <a:spcPct val="0"/>
              </a:spcAft>
              <a:buClr>
                <a:srgbClr val="FFFFFF"/>
              </a:buClr>
              <a:buSzPct val="10000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kern="0" dirty="0" err="1">
                <a:latin typeface="+mj-lt"/>
                <a:ea typeface="+mj-ea"/>
                <a:cs typeface="+mj-cs"/>
                <a:sym typeface="Wingdings" pitchFamily="2" charset="2"/>
              </a:rPr>
              <a:t>Leden</a:t>
            </a:r>
            <a:r>
              <a:rPr lang="en-GB" sz="2000" b="1" kern="0" dirty="0">
                <a:latin typeface="+mj-lt"/>
                <a:ea typeface="+mj-ea"/>
                <a:cs typeface="+mj-cs"/>
                <a:sym typeface="Wingdings" pitchFamily="2" charset="2"/>
              </a:rPr>
              <a:t> = </a:t>
            </a:r>
            <a:r>
              <a:rPr lang="en-GB" sz="2000" b="1" kern="0" dirty="0" err="1">
                <a:latin typeface="+mj-lt"/>
                <a:ea typeface="+mj-ea"/>
                <a:cs typeface="+mj-cs"/>
                <a:sym typeface="Wingdings" pitchFamily="2" charset="2"/>
              </a:rPr>
              <a:t>verzekerden</a:t>
            </a:r>
            <a:endParaRPr lang="en-GB" sz="2000" b="1" kern="0" dirty="0">
              <a:latin typeface="+mj-lt"/>
              <a:ea typeface="+mj-ea"/>
              <a:cs typeface="+mj-cs"/>
              <a:sym typeface="Wingdings" pitchFamily="2" charset="2"/>
            </a:endParaRPr>
          </a:p>
          <a:p>
            <a:pPr marL="341313" marR="0" lvl="0" indent="-341313" algn="l" defTabSz="449263" rtl="0" eaLnBrk="1" fontAlgn="base" latinLnBrk="0" hangingPunct="1">
              <a:lnSpc>
                <a:spcPct val="100000"/>
              </a:lnSpc>
              <a:spcBef>
                <a:spcPts val="700"/>
              </a:spcBef>
              <a:spcAft>
                <a:spcPct val="0"/>
              </a:spcAft>
              <a:buClr>
                <a:srgbClr val="FFFFFF"/>
              </a:buClr>
              <a:buSzPct val="10000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2000" b="1" i="0" u="none" strike="noStrike" kern="0" cap="none" spc="0" normalizeH="0" baseline="0" noProof="0" dirty="0">
              <a:ln>
                <a:noFill/>
              </a:ln>
              <a:effectLst/>
              <a:uLnTx/>
              <a:uFillTx/>
              <a:latin typeface="+mj-lt"/>
              <a:ea typeface="+mj-ea"/>
              <a:cs typeface="+mj-cs"/>
              <a:sym typeface="Wingdings" pitchFamily="2" charset="2"/>
            </a:endParaRPr>
          </a:p>
          <a:p>
            <a:pPr marL="341313" marR="0" lvl="0" indent="-341313" algn="l" defTabSz="449263" rtl="0" eaLnBrk="1" fontAlgn="base" latinLnBrk="0" hangingPunct="1">
              <a:lnSpc>
                <a:spcPct val="100000"/>
              </a:lnSpc>
              <a:spcBef>
                <a:spcPts val="700"/>
              </a:spcBef>
              <a:spcAft>
                <a:spcPct val="0"/>
              </a:spcAft>
              <a:buClr>
                <a:srgbClr val="FFFFFF"/>
              </a:buClr>
              <a:buSzPct val="10000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kern="0" dirty="0">
                <a:latin typeface="+mj-lt"/>
                <a:ea typeface="+mj-ea"/>
                <a:cs typeface="+mj-cs"/>
                <a:sym typeface="Wingdings" pitchFamily="2" charset="2"/>
              </a:rPr>
              <a:t>AXA = aansprakelijkheidsverzekeraar</a:t>
            </a:r>
          </a:p>
          <a:p>
            <a:pPr marL="341313" marR="0" lvl="0" indent="-341313" algn="l" defTabSz="449263" rtl="0" eaLnBrk="1" fontAlgn="base" latinLnBrk="0" hangingPunct="1">
              <a:lnSpc>
                <a:spcPct val="100000"/>
              </a:lnSpc>
              <a:spcBef>
                <a:spcPts val="700"/>
              </a:spcBef>
              <a:spcAft>
                <a:spcPct val="0"/>
              </a:spcAft>
              <a:buClr>
                <a:srgbClr val="FFFFFF"/>
              </a:buClr>
              <a:buSzPct val="10000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GB" sz="2000" b="1" i="0" u="none" strike="noStrike" kern="0" cap="none" spc="0" normalizeH="0" baseline="0" noProof="0" dirty="0">
                <a:ln>
                  <a:noFill/>
                </a:ln>
                <a:effectLst/>
                <a:uLnTx/>
                <a:uFillTx/>
                <a:latin typeface="+mj-lt"/>
                <a:ea typeface="+mj-ea"/>
                <a:cs typeface="+mj-cs"/>
                <a:sym typeface="Wingdings" pitchFamily="2" charset="2"/>
              </a:rPr>
              <a:t>ARAG </a:t>
            </a:r>
            <a:r>
              <a:rPr kumimoji="0" lang="en-GB" sz="2000" b="1" i="0" u="none" strike="noStrike" kern="0" cap="none" spc="0" normalizeH="0" noProof="0" dirty="0">
                <a:ln>
                  <a:noFill/>
                </a:ln>
                <a:effectLst/>
                <a:uLnTx/>
                <a:uFillTx/>
                <a:latin typeface="+mj-lt"/>
                <a:ea typeface="+mj-ea"/>
                <a:cs typeface="+mj-cs"/>
                <a:sym typeface="Wingdings" pitchFamily="2" charset="2"/>
              </a:rPr>
              <a:t>= </a:t>
            </a:r>
            <a:r>
              <a:rPr kumimoji="0" lang="en-GB" sz="2000" b="1" i="0" u="none" strike="noStrike" kern="0" cap="none" spc="0" normalizeH="0" noProof="0" dirty="0" err="1">
                <a:ln>
                  <a:noFill/>
                </a:ln>
                <a:effectLst/>
                <a:uLnTx/>
                <a:uFillTx/>
                <a:latin typeface="+mj-lt"/>
                <a:ea typeface="+mj-ea"/>
                <a:cs typeface="+mj-cs"/>
                <a:sym typeface="Wingdings" pitchFamily="2" charset="2"/>
              </a:rPr>
              <a:t>Rechtsbijstandverzekeraar</a:t>
            </a:r>
            <a:endParaRPr kumimoji="0" lang="en-GB" sz="2000" b="1" i="0" u="none" strike="noStrike" kern="0" cap="none" spc="0" normalizeH="0" noProof="0" dirty="0">
              <a:ln>
                <a:noFill/>
              </a:ln>
              <a:effectLst/>
              <a:uLnTx/>
              <a:uFillTx/>
              <a:latin typeface="+mj-lt"/>
              <a:ea typeface="+mj-ea"/>
              <a:cs typeface="+mj-cs"/>
              <a:sym typeface="Wingdings" pitchFamily="2" charset="2"/>
            </a:endParaRPr>
          </a:p>
          <a:p>
            <a:pPr marL="341313" marR="0" lvl="0" indent="-341313" algn="l" defTabSz="449263" rtl="0" eaLnBrk="1" fontAlgn="base" latinLnBrk="0" hangingPunct="1">
              <a:lnSpc>
                <a:spcPct val="100000"/>
              </a:lnSpc>
              <a:spcBef>
                <a:spcPts val="700"/>
              </a:spcBef>
              <a:spcAft>
                <a:spcPct val="0"/>
              </a:spcAft>
              <a:buClr>
                <a:srgbClr val="FFFFFF"/>
              </a:buClr>
              <a:buSzPct val="10000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kern="0" dirty="0">
                <a:latin typeface="+mj-lt"/>
                <a:ea typeface="+mj-ea"/>
                <a:cs typeface="+mj-cs"/>
                <a:sym typeface="Wingdings" pitchFamily="2" charset="2"/>
              </a:rPr>
              <a:t>AIG = </a:t>
            </a:r>
            <a:r>
              <a:rPr lang="en-GB" sz="2000" b="1" kern="0" dirty="0" err="1">
                <a:latin typeface="+mj-lt"/>
                <a:ea typeface="+mj-ea"/>
                <a:cs typeface="+mj-cs"/>
                <a:sym typeface="Wingdings" pitchFamily="2" charset="2"/>
              </a:rPr>
              <a:t>Verzekeraar van bestuurdersbescherming</a:t>
            </a:r>
            <a:endParaRPr lang="en-GB" sz="2000" b="1" kern="0" dirty="0">
              <a:latin typeface="+mj-lt"/>
              <a:ea typeface="+mj-ea"/>
              <a:cs typeface="+mj-cs"/>
              <a:sym typeface="Wingdings" pitchFamily="2" charset="2"/>
            </a:endParaRPr>
          </a:p>
          <a:p>
            <a:pPr marL="341313" marR="0" lvl="0" indent="-341313" algn="l" defTabSz="449263" rtl="0" eaLnBrk="1" fontAlgn="base" latinLnBrk="0" hangingPunct="1">
              <a:lnSpc>
                <a:spcPct val="100000"/>
              </a:lnSpc>
              <a:spcBef>
                <a:spcPts val="700"/>
              </a:spcBef>
              <a:spcAft>
                <a:spcPct val="0"/>
              </a:spcAft>
              <a:buClr>
                <a:srgbClr val="FFFFFF"/>
              </a:buClr>
              <a:buSzPct val="10000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GB" sz="2000" b="1" i="0" u="none" strike="noStrike" kern="0" cap="none" spc="0" normalizeH="0" baseline="0" noProof="0" dirty="0">
                <a:ln>
                  <a:noFill/>
                </a:ln>
                <a:effectLst/>
                <a:uLnTx/>
                <a:uFillTx/>
                <a:latin typeface="+mj-lt"/>
                <a:ea typeface="+mj-ea"/>
                <a:cs typeface="+mj-cs"/>
                <a:sym typeface="Wingdings" pitchFamily="2" charset="2"/>
              </a:rPr>
              <a:t>IMA Benelux (P&amp;V) </a:t>
            </a:r>
            <a:r>
              <a:rPr kumimoji="0" lang="en-GB" sz="2000" b="1" i="0" u="none" strike="noStrike" kern="0" cap="none" spc="0" normalizeH="0" noProof="0" dirty="0">
                <a:ln>
                  <a:noFill/>
                </a:ln>
                <a:effectLst/>
                <a:uLnTx/>
                <a:uFillTx/>
                <a:latin typeface="+mj-lt"/>
                <a:ea typeface="+mj-ea"/>
                <a:cs typeface="+mj-cs"/>
                <a:sym typeface="Wingdings" pitchFamily="2" charset="2"/>
              </a:rPr>
              <a:t>= </a:t>
            </a:r>
            <a:r>
              <a:rPr kumimoji="0" lang="en-GB" sz="2000" b="1" i="0" u="none" strike="noStrike" kern="0" cap="none" spc="0" normalizeH="0" noProof="0" dirty="0" err="1">
                <a:ln>
                  <a:noFill/>
                </a:ln>
                <a:effectLst/>
                <a:uLnTx/>
                <a:uFillTx/>
                <a:latin typeface="+mj-lt"/>
                <a:ea typeface="+mj-ea"/>
                <a:cs typeface="+mj-cs"/>
                <a:sym typeface="Wingdings" pitchFamily="2" charset="2"/>
              </a:rPr>
              <a:t>Pechbijstand</a:t>
            </a:r>
            <a:endParaRPr kumimoji="0" lang="en-GB" sz="2000" b="1" i="0" u="none" strike="noStrike" kern="0" cap="none" spc="0" normalizeH="0" noProof="0" dirty="0">
              <a:ln>
                <a:noFill/>
              </a:ln>
              <a:effectLst/>
              <a:uLnTx/>
              <a:uFillTx/>
              <a:latin typeface="+mj-lt"/>
              <a:ea typeface="+mj-ea"/>
              <a:cs typeface="+mj-cs"/>
              <a:sym typeface="Wingdings" pitchFamily="2" charset="2"/>
            </a:endParaRPr>
          </a:p>
          <a:p>
            <a:pPr marL="341313" marR="0" lvl="0" indent="-341313" algn="l" defTabSz="449263" rtl="0" eaLnBrk="1" fontAlgn="base" latinLnBrk="0" hangingPunct="1">
              <a:lnSpc>
                <a:spcPct val="100000"/>
              </a:lnSpc>
              <a:spcBef>
                <a:spcPts val="700"/>
              </a:spcBef>
              <a:spcAft>
                <a:spcPct val="0"/>
              </a:spcAft>
              <a:buClr>
                <a:srgbClr val="FFFFFF"/>
              </a:buClr>
              <a:buSzPct val="10000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kern="0" dirty="0" err="1">
                <a:latin typeface="+mj-lt"/>
                <a:ea typeface="+mj-ea"/>
                <a:cs typeface="+mj-cs"/>
                <a:sym typeface="Wingdings" pitchFamily="2" charset="2"/>
              </a:rPr>
              <a:t>Hiscox </a:t>
            </a:r>
            <a:r>
              <a:rPr lang="en-GB" sz="2000" b="1" kern="0" dirty="0">
                <a:latin typeface="+mj-lt"/>
                <a:ea typeface="+mj-ea"/>
                <a:cs typeface="+mj-cs"/>
                <a:sym typeface="Wingdings" pitchFamily="2" charset="2"/>
              </a:rPr>
              <a:t>= Omnium </a:t>
            </a:r>
            <a:r>
              <a:rPr lang="en-GB" sz="2000" b="1" kern="0" dirty="0" err="1">
                <a:latin typeface="+mj-lt"/>
                <a:ea typeface="+mj-ea"/>
                <a:cs typeface="+mj-cs"/>
                <a:sym typeface="Wingdings" pitchFamily="2" charset="2"/>
              </a:rPr>
              <a:t>Verzekeraar</a:t>
            </a:r>
          </a:p>
          <a:p>
            <a:pPr marL="341313" marR="0" lvl="0" indent="-341313" algn="l" defTabSz="449263" rtl="0" eaLnBrk="1" fontAlgn="base" latinLnBrk="0" hangingPunct="1">
              <a:lnSpc>
                <a:spcPct val="100000"/>
              </a:lnSpc>
              <a:spcBef>
                <a:spcPts val="700"/>
              </a:spcBef>
              <a:spcAft>
                <a:spcPct val="0"/>
              </a:spcAft>
              <a:buClr>
                <a:srgbClr val="FFFFFF"/>
              </a:buClr>
              <a:buSzPct val="10000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2000" b="1" i="0" u="none" strike="noStrike" kern="0" cap="none" spc="0" normalizeH="0" baseline="0" noProof="0" dirty="0">
              <a:ln>
                <a:noFill/>
              </a:ln>
              <a:effectLst/>
              <a:uLnTx/>
              <a:uFillTx/>
              <a:latin typeface="+mj-lt"/>
              <a:ea typeface="+mj-ea"/>
              <a:cs typeface="+mj-cs"/>
              <a:sym typeface="Wingdings" pitchFamily="2" charset="2"/>
            </a:endParaRPr>
          </a:p>
          <a:p>
            <a:pPr marL="341313" marR="0" lvl="0" indent="-341313" algn="l" defTabSz="449263" rtl="0" eaLnBrk="1" fontAlgn="base" latinLnBrk="0" hangingPunct="1">
              <a:lnSpc>
                <a:spcPct val="100000"/>
              </a:lnSpc>
              <a:spcBef>
                <a:spcPts val="700"/>
              </a:spcBef>
              <a:spcAft>
                <a:spcPct val="0"/>
              </a:spcAft>
              <a:buClr>
                <a:srgbClr val="FFFFFF"/>
              </a:buClr>
              <a:buSzPct val="10000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kern="0" dirty="0">
                <a:latin typeface="+mj-lt"/>
                <a:ea typeface="+mj-ea"/>
                <a:cs typeface="+mj-cs"/>
                <a:sym typeface="Wingdings" pitchFamily="2" charset="2"/>
              </a:rPr>
              <a:t>GEXIA = </a:t>
            </a:r>
            <a:r>
              <a:rPr lang="en-GB" sz="2000" b="1" kern="0" dirty="0" err="1">
                <a:latin typeface="+mj-lt"/>
                <a:ea typeface="+mj-ea"/>
                <a:cs typeface="+mj-cs"/>
                <a:sym typeface="Wingdings" pitchFamily="2" charset="2"/>
              </a:rPr>
              <a:t>Verzekeringsmakelaar</a:t>
            </a:r>
            <a:r>
              <a:rPr lang="en-GB" sz="2000" b="1" kern="0" dirty="0">
                <a:latin typeface="+mj-lt"/>
                <a:ea typeface="+mj-ea"/>
                <a:cs typeface="+mj-cs"/>
                <a:sym typeface="Wingdings" pitchFamily="2" charset="2"/>
              </a:rPr>
              <a:t> - handelsnaam = BEHVA Insurance</a:t>
            </a:r>
            <a:endParaRPr kumimoji="0" lang="en-GB" sz="2000" b="1" i="0" u="none" strike="noStrike" kern="0" cap="none" spc="0" normalizeH="0" baseline="0" noProof="0" dirty="0">
              <a:ln>
                <a:noFill/>
              </a:ln>
              <a:effectLst/>
              <a:uLnTx/>
              <a:uFillTx/>
              <a:latin typeface="+mj-lt"/>
              <a:ea typeface="+mj-ea"/>
              <a:cs typeface="+mj-cs"/>
              <a:sym typeface="Wingdings" pitchFamily="2" charset="2"/>
            </a:endParaRPr>
          </a:p>
          <a:p>
            <a:pPr marL="341313" marR="0" lvl="0" indent="-341313" algn="l" defTabSz="449263" rtl="0" eaLnBrk="1" fontAlgn="base" latinLnBrk="0" hangingPunct="1">
              <a:lnSpc>
                <a:spcPct val="100000"/>
              </a:lnSpc>
              <a:spcBef>
                <a:spcPts val="700"/>
              </a:spcBef>
              <a:spcAft>
                <a:spcPct val="0"/>
              </a:spcAft>
              <a:buClr>
                <a:srgbClr val="FFFFFF"/>
              </a:buClr>
              <a:buSzPct val="10000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2000" b="1" i="0" u="none" strike="noStrike" kern="0" cap="none" spc="0" normalizeH="0" baseline="0" noProof="0" dirty="0">
              <a:ln>
                <a:noFill/>
              </a:ln>
              <a:solidFill>
                <a:srgbClr val="FFFFFF"/>
              </a:solidFill>
              <a:effectLst/>
              <a:uLnTx/>
              <a:uFillTx/>
              <a:latin typeface="+mj-lt"/>
              <a:ea typeface="+mj-ea"/>
              <a:cs typeface="+mj-cs"/>
              <a:sym typeface="Wingdings" pitchFamily="2" charset="2"/>
            </a:endParaRPr>
          </a:p>
          <a:p>
            <a:pPr marL="798513" lvl="1" indent="-341313">
              <a:lnSpc>
                <a:spcPct val="100000"/>
              </a:lnSpc>
              <a:spcBef>
                <a:spcPts val="700"/>
              </a:spcBef>
              <a:buClr>
                <a:srgbClr val="FFFFFF"/>
              </a:buClr>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2000" b="1" i="0" u="none" strike="noStrike" kern="0" cap="none" spc="0" normalizeH="0" baseline="0" noProof="0" dirty="0">
              <a:ln>
                <a:noFill/>
              </a:ln>
              <a:solidFill>
                <a:srgbClr val="FFFFFF"/>
              </a:solidFill>
              <a:effectLst/>
              <a:uLnTx/>
              <a:uFillTx/>
              <a:latin typeface="+mj-lt"/>
              <a:ea typeface="+mj-ea"/>
              <a:cs typeface="+mj-cs"/>
              <a:sym typeface="Wingdings" pitchFamily="2" charset="2"/>
            </a:endParaRPr>
          </a:p>
          <a:p>
            <a:pPr marL="341313" marR="0" lvl="0" indent="-341313" algn="l" defTabSz="449263" rtl="0" eaLnBrk="1" fontAlgn="base" latinLnBrk="0" hangingPunct="1">
              <a:lnSpc>
                <a:spcPct val="100000"/>
              </a:lnSpc>
              <a:spcBef>
                <a:spcPts val="700"/>
              </a:spcBef>
              <a:spcAft>
                <a:spcPct val="0"/>
              </a:spcAft>
              <a:buClr>
                <a:srgbClr val="FFFFFF"/>
              </a:buClr>
              <a:buSzPct val="10000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2000" b="1" i="0" u="none" strike="noStrike" kern="0" cap="none" spc="0" normalizeH="0" baseline="0" noProof="0" dirty="0">
              <a:ln>
                <a:noFill/>
              </a:ln>
              <a:solidFill>
                <a:srgbClr val="FFFFFF"/>
              </a:solidFill>
              <a:effectLst/>
              <a:uLnTx/>
              <a:uFillTx/>
              <a:latin typeface="+mj-lt"/>
              <a:ea typeface="+mj-ea"/>
              <a:cs typeface="+mj-cs"/>
              <a:sym typeface="Wingdings" pitchFamily="2" charset="2"/>
            </a:endParaRPr>
          </a:p>
          <a:p>
            <a:pPr marL="341313" marR="0" lvl="0" indent="-341313" algn="l" defTabSz="449263" rtl="0" eaLnBrk="1" fontAlgn="base" latinLnBrk="0" hangingPunct="1">
              <a:lnSpc>
                <a:spcPct val="100000"/>
              </a:lnSpc>
              <a:spcBef>
                <a:spcPts val="700"/>
              </a:spcBef>
              <a:spcAft>
                <a:spcPct val="0"/>
              </a:spcAft>
              <a:buClr>
                <a:srgbClr val="FFFFFF"/>
              </a:buClr>
              <a:buSzPct val="100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2000" b="1" i="0" u="none" strike="noStrike" kern="0" cap="none" spc="0" normalizeH="0" baseline="0" noProof="0" dirty="0">
              <a:ln>
                <a:noFill/>
              </a:ln>
              <a:solidFill>
                <a:srgbClr val="FFFFFF"/>
              </a:solidFill>
              <a:effectLst/>
              <a:uLnTx/>
              <a:uFillTx/>
              <a:latin typeface="+mj-lt"/>
              <a:ea typeface="+mj-ea"/>
              <a:cs typeface="+mj-cs"/>
            </a:endParaRPr>
          </a:p>
          <a:p>
            <a:pPr marL="341313" marR="0" lvl="0" indent="-341313" algn="l" defTabSz="449263" rtl="0" eaLnBrk="1" fontAlgn="base" latinLnBrk="0" hangingPunct="1">
              <a:lnSpc>
                <a:spcPct val="100000"/>
              </a:lnSpc>
              <a:spcBef>
                <a:spcPts val="700"/>
              </a:spcBef>
              <a:spcAft>
                <a:spcPct val="0"/>
              </a:spcAft>
              <a:buClr>
                <a:srgbClr val="FFFFFF"/>
              </a:buClr>
              <a:buSzPct val="100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GB" sz="2000" b="1" i="0" u="none" strike="noStrike" kern="0" cap="none" spc="0" normalizeH="0" baseline="0" noProof="0" dirty="0">
                <a:ln>
                  <a:noFill/>
                </a:ln>
                <a:solidFill>
                  <a:srgbClr val="FFFFFF"/>
                </a:solidFill>
                <a:effectLst/>
                <a:uLnTx/>
                <a:uFillTx/>
                <a:latin typeface="+mj-lt"/>
                <a:ea typeface="+mj-ea"/>
                <a:cs typeface="+mj-cs"/>
              </a:rPr>
              <a:t>	</a:t>
            </a:r>
            <a:endParaRPr kumimoji="0" lang="en-GB" sz="1800" b="1" i="0" u="none" strike="noStrike" kern="0" cap="none" spc="0" normalizeH="0" baseline="0" noProof="0" dirty="0">
              <a:ln>
                <a:noFill/>
              </a:ln>
              <a:solidFill>
                <a:srgbClr val="FFFFFF"/>
              </a:solidFill>
              <a:effectLst/>
              <a:uLnTx/>
              <a:uFillTx/>
              <a:latin typeface="+mj-lt"/>
              <a:ea typeface="+mj-ea"/>
              <a:cs typeface="+mj-cs"/>
            </a:endParaRPr>
          </a:p>
          <a:p>
            <a:pPr marL="341313" marR="0" lvl="0" indent="-341313" algn="l" defTabSz="449263" rtl="0" eaLnBrk="1" fontAlgn="base" latinLnBrk="0" hangingPunct="1">
              <a:lnSpc>
                <a:spcPct val="100000"/>
              </a:lnSpc>
              <a:spcBef>
                <a:spcPts val="700"/>
              </a:spcBef>
              <a:spcAft>
                <a:spcPct val="0"/>
              </a:spcAft>
              <a:buClr>
                <a:srgbClr val="FFFFFF"/>
              </a:buClr>
              <a:buSzPct val="10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1800" b="1" i="0" u="none" strike="noStrike" kern="0" cap="none" spc="0" normalizeH="0" baseline="0" noProof="0" dirty="0">
              <a:ln>
                <a:noFill/>
              </a:ln>
              <a:solidFill>
                <a:srgbClr val="FFFFFF"/>
              </a:solidFill>
              <a:effectLst/>
              <a:uLnTx/>
              <a:uFillTx/>
              <a:latin typeface="+mj-lt"/>
              <a:ea typeface="Arial Unicode MS" pitchFamily="34" charset="-128"/>
              <a:cs typeface="+mj-cs"/>
            </a:endParaRPr>
          </a:p>
          <a:p>
            <a:pPr marL="341313" marR="0" lvl="0" indent="-341313" algn="l" defTabSz="449263" rtl="0" eaLnBrk="1" fontAlgn="base" latinLnBrk="0" hangingPunct="1">
              <a:lnSpc>
                <a:spcPct val="100000"/>
              </a:lnSpc>
              <a:spcBef>
                <a:spcPts val="700"/>
              </a:spcBef>
              <a:spcAft>
                <a:spcPct val="0"/>
              </a:spcAft>
              <a:buClr>
                <a:srgbClr val="FFFFFF"/>
              </a:buClr>
              <a:buSzPct val="100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2400" b="1" i="0" u="none" strike="noStrike" kern="0" cap="none" spc="0" normalizeH="0" baseline="0" noProof="0" dirty="0">
              <a:ln>
                <a:noFill/>
              </a:ln>
              <a:solidFill>
                <a:srgbClr val="FFFFFF"/>
              </a:solidFill>
              <a:effectLst/>
              <a:uLnTx/>
              <a:uFillTx/>
              <a:latin typeface="+mj-lt"/>
              <a:ea typeface="+mj-ea"/>
              <a:cs typeface="+mj-cs"/>
            </a:endParaRPr>
          </a:p>
          <a:p>
            <a:pPr marL="341313" marR="0" lvl="0" indent="-341313" algn="l" defTabSz="449263" rtl="0" eaLnBrk="1" fontAlgn="base" latinLnBrk="0" hangingPunct="1">
              <a:lnSpc>
                <a:spcPct val="100000"/>
              </a:lnSpc>
              <a:spcBef>
                <a:spcPts val="700"/>
              </a:spcBef>
              <a:spcAft>
                <a:spcPct val="0"/>
              </a:spcAft>
              <a:buClr>
                <a:srgbClr val="FFFFFF"/>
              </a:buClr>
              <a:buSzPct val="10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2400" b="1" i="0" u="none" strike="noStrike" kern="0" cap="none" spc="0" normalizeH="0" baseline="0" noProof="0" dirty="0">
              <a:ln>
                <a:noFill/>
              </a:ln>
              <a:solidFill>
                <a:srgbClr val="FFFFFF"/>
              </a:solidFill>
              <a:effectLst/>
              <a:uLnTx/>
              <a:uFillTx/>
              <a:latin typeface="+mj-lt"/>
              <a:ea typeface="+mj-ea"/>
              <a:cs typeface="+mj-cs"/>
            </a:endParaRPr>
          </a:p>
          <a:p>
            <a:pPr marL="341313" marR="0" lvl="1" indent="-341313" algn="l" defTabSz="449263" rtl="0" eaLnBrk="1" fontAlgn="base" latinLnBrk="0" hangingPunct="1">
              <a:lnSpc>
                <a:spcPct val="100000"/>
              </a:lnSpc>
              <a:spcBef>
                <a:spcPts val="700"/>
              </a:spcBef>
              <a:spcAft>
                <a:spcPct val="0"/>
              </a:spcAft>
              <a:buClr>
                <a:srgbClr val="FFFFFF"/>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2400" b="1" i="0" u="none" strike="noStrike" kern="0" cap="none" spc="0" normalizeH="0" baseline="0" noProof="0" dirty="0">
              <a:ln>
                <a:noFill/>
              </a:ln>
              <a:solidFill>
                <a:srgbClr val="FFFFFF"/>
              </a:solidFill>
              <a:effectLst/>
              <a:uLnTx/>
              <a:uFillTx/>
              <a:latin typeface="Arial" charset="0"/>
              <a:ea typeface="+mj-ea"/>
              <a:cs typeface="Arial Unicode MS" charset="0"/>
            </a:endParaRPr>
          </a:p>
          <a:p>
            <a:pPr marL="341313" marR="0" lvl="1" indent="-341313" algn="l" defTabSz="449263" rtl="0" eaLnBrk="1" fontAlgn="base" latinLnBrk="0" hangingPunct="1">
              <a:lnSpc>
                <a:spcPct val="100000"/>
              </a:lnSpc>
              <a:spcBef>
                <a:spcPts val="700"/>
              </a:spcBef>
              <a:spcAft>
                <a:spcPct val="0"/>
              </a:spcAft>
              <a:buClr>
                <a:srgbClr val="FFFFFF"/>
              </a:buClr>
              <a:buSzPct val="100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2400" b="1" i="0" u="none" strike="noStrike" kern="0" cap="none" spc="0" normalizeH="0" baseline="0" noProof="0" dirty="0">
              <a:ln>
                <a:noFill/>
              </a:ln>
              <a:solidFill>
                <a:srgbClr val="FFFFFF"/>
              </a:solidFill>
              <a:effectLst/>
              <a:uLnTx/>
              <a:uFillTx/>
              <a:latin typeface="Arial" charset="0"/>
              <a:ea typeface="+mj-ea"/>
              <a:cs typeface="Arial Unicode MS" charset="0"/>
            </a:endParaRPr>
          </a:p>
          <a:p>
            <a:pPr marL="341313" marR="0" lvl="0" indent="-341313" algn="l" defTabSz="449263" rtl="0" eaLnBrk="1" fontAlgn="base" latinLnBrk="0" hangingPunct="1">
              <a:lnSpc>
                <a:spcPct val="100000"/>
              </a:lnSpc>
              <a:spcBef>
                <a:spcPts val="700"/>
              </a:spcBef>
              <a:spcAft>
                <a:spcPct val="0"/>
              </a:spcAft>
              <a:buClr>
                <a:srgbClr val="FFFFFF"/>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2800" b="1" i="0" u="none" strike="noStrike" kern="0" cap="none" spc="0" normalizeH="0" baseline="0" noProof="0" dirty="0">
              <a:ln>
                <a:noFill/>
              </a:ln>
              <a:solidFill>
                <a:srgbClr val="FFFFFF"/>
              </a:solidFill>
              <a:effectLst/>
              <a:uLnTx/>
              <a:uFillTx/>
              <a:latin typeface="+mj-lt"/>
              <a:ea typeface="+mj-ea"/>
              <a:cs typeface="+mj-cs"/>
            </a:endParaRPr>
          </a:p>
        </p:txBody>
      </p:sp>
    </p:spTree>
    <p:extLst>
      <p:ext uri="{BB962C8B-B14F-4D97-AF65-F5344CB8AC3E}">
        <p14:creationId xmlns:p14="http://schemas.microsoft.com/office/powerpoint/2010/main" val="129303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fill="hold" nodeType="clickEffect">
                                  <p:stCondLst>
                                    <p:cond delay="0"/>
                                  </p:stCondLst>
                                  <p:childTnLst>
                                    <p:animEffect transition="out" filter="fade">
                                      <p:cBhvr>
                                        <p:cTn id="6" dur="1000"/>
                                        <p:tgtEl>
                                          <p:spTgt spid="4"/>
                                        </p:tgtEl>
                                      </p:cBhvr>
                                    </p:animEffect>
                                    <p:animScale>
                                      <p:cBhvr>
                                        <p:cTn id="7" dur="500" autoRev="1" fill="hold"/>
                                        <p:tgtEl>
                                          <p:spTgt spid="4"/>
                                        </p:tgtEl>
                                      </p:cBhvr>
                                      <p:to x="105000" y="105000"/>
                                    </p:animScale>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xEl>
                                              <p:pRg st="15" end="15"/>
                                            </p:txEl>
                                          </p:spTgt>
                                        </p:tgtEl>
                                        <p:attrNameLst>
                                          <p:attrName>style.visibility</p:attrName>
                                        </p:attrNameLst>
                                      </p:cBhvr>
                                      <p:to>
                                        <p:strVal val="visible"/>
                                      </p:to>
                                    </p:set>
                                    <p:anim calcmode="lin" valueType="num">
                                      <p:cBhvr>
                                        <p:cTn id="11" dur="1000" fill="hold"/>
                                        <p:tgtEl>
                                          <p:spTgt spid="6">
                                            <p:txEl>
                                              <p:pRg st="15" end="15"/>
                                            </p:txEl>
                                          </p:spTgt>
                                        </p:tgtEl>
                                        <p:attrNameLst>
                                          <p:attrName>ppt_x</p:attrName>
                                        </p:attrNameLst>
                                      </p:cBhvr>
                                      <p:tavLst>
                                        <p:tav tm="100000">
                                          <p:val>
                                            <p:strVal val="1+#ppt_w/2"/>
                                          </p:val>
                                        </p:tav>
                                        <p:tav tm="100000">
                                          <p:val>
                                            <p:strVal val="#ppt_x"/>
                                          </p:val>
                                        </p:tav>
                                      </p:tavLst>
                                    </p:anim>
                                    <p:anim calcmode="lin" valueType="num">
                                      <p:cBhvr>
                                        <p:cTn id="12" dur="1000" fill="hold"/>
                                        <p:tgtEl>
                                          <p:spTgt spid="6">
                                            <p:txEl>
                                              <p:pRg st="15" end="15"/>
                                            </p:txEl>
                                          </p:spTgt>
                                        </p:tgtEl>
                                        <p:attrNameLst>
                                          <p:attrName>ppt_y</p:attrName>
                                        </p:attrNameLst>
                                      </p:cBhvr>
                                      <p:tavLst>
                                        <p:tav tm="100000">
                                          <p:val>
                                            <p:strVal val="#ppt_y"/>
                                          </p:val>
                                        </p:tav>
                                        <p:tav tm="100000">
                                          <p:val>
                                            <p:strVal val="#ppt_y"/>
                                          </p:val>
                                        </p:tav>
                                      </p:tavLst>
                                    </p:anim>
                                  </p:childTnLst>
                                </p:cTn>
                              </p:par>
                            </p:childTnLst>
                          </p:cTn>
                        </p:par>
                        <p:par>
                          <p:cTn id="13" fill="hold">
                            <p:stCondLst>
                              <p:cond delay="2000"/>
                            </p:stCondLst>
                            <p:childTnLst>
                              <p:par>
                                <p:cTn id="14" presetID="2" presetClass="entr" presetSubtype="2" fill="hold"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p:cTn id="16" dur="1000" fill="hold"/>
                                        <p:tgtEl>
                                          <p:spTgt spid="6">
                                            <p:txEl>
                                              <p:pRg st="1" end="1"/>
                                            </p:txEl>
                                          </p:spTgt>
                                        </p:tgtEl>
                                        <p:attrNameLst>
                                          <p:attrName>ppt_x</p:attrName>
                                        </p:attrNameLst>
                                      </p:cBhvr>
                                      <p:tavLst>
                                        <p:tav tm="100000">
                                          <p:val>
                                            <p:strVal val="1+#ppt_w/2"/>
                                          </p:val>
                                        </p:tav>
                                        <p:tav tm="100000">
                                          <p:val>
                                            <p:strVal val="#ppt_x"/>
                                          </p:val>
                                        </p:tav>
                                      </p:tavLst>
                                    </p:anim>
                                    <p:anim calcmode="lin" valueType="num">
                                      <p:cBhvr>
                                        <p:cTn id="17" dur="1000" fill="hold"/>
                                        <p:tgtEl>
                                          <p:spTgt spid="6">
                                            <p:txEl>
                                              <p:pRg st="1" end="1"/>
                                            </p:txEl>
                                          </p:spTgt>
                                        </p:tgtEl>
                                        <p:attrNameLst>
                                          <p:attrName>ppt_y</p:attrName>
                                        </p:attrNameLst>
                                      </p:cBhvr>
                                      <p:tavLst>
                                        <p:tav tm="100000">
                                          <p:val>
                                            <p:strVal val="#ppt_y"/>
                                          </p:val>
                                        </p:tav>
                                        <p:tav tm="100000">
                                          <p:val>
                                            <p:strVal val="#ppt_y"/>
                                          </p:val>
                                        </p:tav>
                                      </p:tavLst>
                                    </p:anim>
                                  </p:childTnLst>
                                </p:cTn>
                              </p:par>
                            </p:childTnLst>
                          </p:cTn>
                        </p:par>
                        <p:par>
                          <p:cTn id="18" fill="hold">
                            <p:stCondLst>
                              <p:cond delay="3000"/>
                            </p:stCondLst>
                            <p:childTnLst>
                              <p:par>
                                <p:cTn id="19" presetID="2" presetClass="entr" presetSubtype="2" fill="hold" nodeType="after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1000" fill="hold"/>
                                        <p:tgtEl>
                                          <p:spTgt spid="6">
                                            <p:txEl>
                                              <p:pRg st="2" end="2"/>
                                            </p:txEl>
                                          </p:spTgt>
                                        </p:tgtEl>
                                        <p:attrNameLst>
                                          <p:attrName>ppt_x</p:attrName>
                                        </p:attrNameLst>
                                      </p:cBhvr>
                                      <p:tavLst>
                                        <p:tav tm="100000">
                                          <p:val>
                                            <p:strVal val="1+#ppt_w/2"/>
                                          </p:val>
                                        </p:tav>
                                        <p:tav tm="100000">
                                          <p:val>
                                            <p:strVal val="#ppt_x"/>
                                          </p:val>
                                        </p:tav>
                                      </p:tavLst>
                                    </p:anim>
                                    <p:anim calcmode="lin" valueType="num">
                                      <p:cBhvr>
                                        <p:cTn id="22" dur="1000" fill="hold"/>
                                        <p:tgtEl>
                                          <p:spTgt spid="6">
                                            <p:txEl>
                                              <p:pRg st="2" end="2"/>
                                            </p:txEl>
                                          </p:spTgt>
                                        </p:tgtEl>
                                        <p:attrNameLst>
                                          <p:attrName>ppt_y</p:attrName>
                                        </p:attrNameLst>
                                      </p:cBhvr>
                                      <p:tavLst>
                                        <p:tav tm="100000">
                                          <p:val>
                                            <p:strVal val="#ppt_y"/>
                                          </p:val>
                                        </p:tav>
                                        <p:tav tm="100000">
                                          <p:val>
                                            <p:strVal val="#ppt_y"/>
                                          </p:val>
                                        </p:tav>
                                      </p:tavLst>
                                    </p:anim>
                                  </p:childTnLst>
                                </p:cTn>
                              </p:par>
                            </p:childTnLst>
                          </p:cTn>
                        </p:par>
                        <p:par>
                          <p:cTn id="23" fill="hold">
                            <p:stCondLst>
                              <p:cond delay="4000"/>
                            </p:stCondLst>
                            <p:childTnLst>
                              <p:par>
                                <p:cTn id="24" presetID="2" presetClass="entr" presetSubtype="2" fill="hold" nodeType="after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 calcmode="lin" valueType="num">
                                      <p:cBhvr>
                                        <p:cTn id="26" dur="1000" fill="hold"/>
                                        <p:tgtEl>
                                          <p:spTgt spid="6">
                                            <p:txEl>
                                              <p:pRg st="4" end="4"/>
                                            </p:txEl>
                                          </p:spTgt>
                                        </p:tgtEl>
                                        <p:attrNameLst>
                                          <p:attrName>ppt_x</p:attrName>
                                        </p:attrNameLst>
                                      </p:cBhvr>
                                      <p:tavLst>
                                        <p:tav tm="100000">
                                          <p:val>
                                            <p:strVal val="1+#ppt_w/2"/>
                                          </p:val>
                                        </p:tav>
                                        <p:tav tm="100000">
                                          <p:val>
                                            <p:strVal val="#ppt_x"/>
                                          </p:val>
                                        </p:tav>
                                      </p:tavLst>
                                    </p:anim>
                                    <p:anim calcmode="lin" valueType="num">
                                      <p:cBhvr>
                                        <p:cTn id="27" dur="1000" fill="hold"/>
                                        <p:tgtEl>
                                          <p:spTgt spid="6">
                                            <p:txEl>
                                              <p:pRg st="4" end="4"/>
                                            </p:txEl>
                                          </p:spTgt>
                                        </p:tgtEl>
                                        <p:attrNameLst>
                                          <p:attrName>ppt_y</p:attrName>
                                        </p:attrNameLst>
                                      </p:cBhvr>
                                      <p:tavLst>
                                        <p:tav tm="100000">
                                          <p:val>
                                            <p:strVal val="#ppt_y"/>
                                          </p:val>
                                        </p:tav>
                                        <p:tav tm="100000">
                                          <p:val>
                                            <p:strVal val="#ppt_y"/>
                                          </p:val>
                                        </p:tav>
                                      </p:tavLst>
                                    </p:anim>
                                  </p:childTnLst>
                                </p:cTn>
                              </p:par>
                            </p:childTnLst>
                          </p:cTn>
                        </p:par>
                        <p:par>
                          <p:cTn id="28" fill="hold">
                            <p:stCondLst>
                              <p:cond delay="5000"/>
                            </p:stCondLst>
                            <p:childTnLst>
                              <p:par>
                                <p:cTn id="29" presetID="2" presetClass="entr" presetSubtype="2" fill="hold" nodeType="after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p:cTn id="31" dur="1000" fill="hold"/>
                                        <p:tgtEl>
                                          <p:spTgt spid="6">
                                            <p:txEl>
                                              <p:pRg st="5" end="5"/>
                                            </p:txEl>
                                          </p:spTgt>
                                        </p:tgtEl>
                                        <p:attrNameLst>
                                          <p:attrName>ppt_x</p:attrName>
                                        </p:attrNameLst>
                                      </p:cBhvr>
                                      <p:tavLst>
                                        <p:tav tm="100000">
                                          <p:val>
                                            <p:strVal val="1+#ppt_w/2"/>
                                          </p:val>
                                        </p:tav>
                                        <p:tav tm="100000">
                                          <p:val>
                                            <p:strVal val="#ppt_x"/>
                                          </p:val>
                                        </p:tav>
                                      </p:tavLst>
                                    </p:anim>
                                    <p:anim calcmode="lin" valueType="num">
                                      <p:cBhvr>
                                        <p:cTn id="32" dur="1000" fill="hold"/>
                                        <p:tgtEl>
                                          <p:spTgt spid="6">
                                            <p:txEl>
                                              <p:pRg st="5" end="5"/>
                                            </p:txEl>
                                          </p:spTgt>
                                        </p:tgtEl>
                                        <p:attrNameLst>
                                          <p:attrName>ppt_y</p:attrName>
                                        </p:attrNameLst>
                                      </p:cBhvr>
                                      <p:tavLst>
                                        <p:tav tm="100000">
                                          <p:val>
                                            <p:strVal val="#ppt_y"/>
                                          </p:val>
                                        </p:tav>
                                        <p:tav tm="100000">
                                          <p:val>
                                            <p:strVal val="#ppt_y"/>
                                          </p:val>
                                        </p:tav>
                                      </p:tavLst>
                                    </p:anim>
                                  </p:childTnLst>
                                </p:cTn>
                              </p:par>
                            </p:childTnLst>
                          </p:cTn>
                        </p:par>
                        <p:par>
                          <p:cTn id="33" fill="hold">
                            <p:stCondLst>
                              <p:cond delay="6000"/>
                            </p:stCondLst>
                            <p:childTnLst>
                              <p:par>
                                <p:cTn id="34" presetID="2" presetClass="entr" presetSubtype="2" fill="hold" nodeType="after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anim calcmode="lin" valueType="num">
                                      <p:cBhvr>
                                        <p:cTn id="36" dur="1000" fill="hold"/>
                                        <p:tgtEl>
                                          <p:spTgt spid="6">
                                            <p:txEl>
                                              <p:pRg st="6" end="6"/>
                                            </p:txEl>
                                          </p:spTgt>
                                        </p:tgtEl>
                                        <p:attrNameLst>
                                          <p:attrName>ppt_x</p:attrName>
                                        </p:attrNameLst>
                                      </p:cBhvr>
                                      <p:tavLst>
                                        <p:tav tm="100000">
                                          <p:val>
                                            <p:strVal val="1+#ppt_w/2"/>
                                          </p:val>
                                        </p:tav>
                                        <p:tav tm="100000">
                                          <p:val>
                                            <p:strVal val="#ppt_x"/>
                                          </p:val>
                                        </p:tav>
                                      </p:tavLst>
                                    </p:anim>
                                    <p:anim calcmode="lin" valueType="num">
                                      <p:cBhvr>
                                        <p:cTn id="37" dur="1000" fill="hold"/>
                                        <p:tgtEl>
                                          <p:spTgt spid="6">
                                            <p:txEl>
                                              <p:pRg st="6" end="6"/>
                                            </p:txEl>
                                          </p:spTgt>
                                        </p:tgtEl>
                                        <p:attrNameLst>
                                          <p:attrName>ppt_y</p:attrName>
                                        </p:attrNameLst>
                                      </p:cBhvr>
                                      <p:tavLst>
                                        <p:tav tm="100000">
                                          <p:val>
                                            <p:strVal val="#ppt_y"/>
                                          </p:val>
                                        </p:tav>
                                        <p:tav tm="100000">
                                          <p:val>
                                            <p:strVal val="#ppt_y"/>
                                          </p:val>
                                        </p:tav>
                                      </p:tavLst>
                                    </p:anim>
                                  </p:childTnLst>
                                </p:cTn>
                              </p:par>
                            </p:childTnLst>
                          </p:cTn>
                        </p:par>
                        <p:par>
                          <p:cTn id="38" fill="hold">
                            <p:stCondLst>
                              <p:cond delay="7000"/>
                            </p:stCondLst>
                            <p:childTnLst>
                              <p:par>
                                <p:cTn id="39" presetID="2" presetClass="entr" presetSubtype="2" fill="hold" nodeType="after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anim calcmode="lin" valueType="num">
                                      <p:cBhvr>
                                        <p:cTn id="41" dur="1000" fill="hold"/>
                                        <p:tgtEl>
                                          <p:spTgt spid="6">
                                            <p:txEl>
                                              <p:pRg st="7" end="7"/>
                                            </p:txEl>
                                          </p:spTgt>
                                        </p:tgtEl>
                                        <p:attrNameLst>
                                          <p:attrName>ppt_x</p:attrName>
                                        </p:attrNameLst>
                                      </p:cBhvr>
                                      <p:tavLst>
                                        <p:tav tm="100000">
                                          <p:val>
                                            <p:strVal val="1+#ppt_w/2"/>
                                          </p:val>
                                        </p:tav>
                                        <p:tav tm="100000">
                                          <p:val>
                                            <p:strVal val="#ppt_x"/>
                                          </p:val>
                                        </p:tav>
                                      </p:tavLst>
                                    </p:anim>
                                    <p:anim calcmode="lin" valueType="num">
                                      <p:cBhvr>
                                        <p:cTn id="42" dur="1000" fill="hold"/>
                                        <p:tgtEl>
                                          <p:spTgt spid="6">
                                            <p:txEl>
                                              <p:pRg st="7" end="7"/>
                                            </p:txEl>
                                          </p:spTgt>
                                        </p:tgtEl>
                                        <p:attrNameLst>
                                          <p:attrName>ppt_y</p:attrName>
                                        </p:attrNameLst>
                                      </p:cBhvr>
                                      <p:tavLst>
                                        <p:tav tm="100000">
                                          <p:val>
                                            <p:strVal val="#ppt_y"/>
                                          </p:val>
                                        </p:tav>
                                        <p:tav tm="100000">
                                          <p:val>
                                            <p:strVal val="#ppt_y"/>
                                          </p:val>
                                        </p:tav>
                                      </p:tavLst>
                                    </p:anim>
                                  </p:childTnLst>
                                </p:cTn>
                              </p:par>
                            </p:childTnLst>
                          </p:cTn>
                        </p:par>
                        <p:par>
                          <p:cTn id="43" fill="hold">
                            <p:stCondLst>
                              <p:cond delay="8000"/>
                            </p:stCondLst>
                            <p:childTnLst>
                              <p:par>
                                <p:cTn id="44" presetID="2" presetClass="entr" presetSubtype="2" fill="hold" nodeType="afterEffect">
                                  <p:stCondLst>
                                    <p:cond delay="0"/>
                                  </p:stCondLst>
                                  <p:childTnLst>
                                    <p:set>
                                      <p:cBhvr>
                                        <p:cTn id="45" dur="1" fill="hold">
                                          <p:stCondLst>
                                            <p:cond delay="0"/>
                                          </p:stCondLst>
                                        </p:cTn>
                                        <p:tgtEl>
                                          <p:spTgt spid="6">
                                            <p:txEl>
                                              <p:pRg st="8" end="8"/>
                                            </p:txEl>
                                          </p:spTgt>
                                        </p:tgtEl>
                                        <p:attrNameLst>
                                          <p:attrName>style.visibility</p:attrName>
                                        </p:attrNameLst>
                                      </p:cBhvr>
                                      <p:to>
                                        <p:strVal val="visible"/>
                                      </p:to>
                                    </p:set>
                                    <p:anim calcmode="lin" valueType="num">
                                      <p:cBhvr>
                                        <p:cTn id="46" dur="1000" fill="hold"/>
                                        <p:tgtEl>
                                          <p:spTgt spid="6">
                                            <p:txEl>
                                              <p:pRg st="8" end="8"/>
                                            </p:txEl>
                                          </p:spTgt>
                                        </p:tgtEl>
                                        <p:attrNameLst>
                                          <p:attrName>ppt_x</p:attrName>
                                        </p:attrNameLst>
                                      </p:cBhvr>
                                      <p:tavLst>
                                        <p:tav tm="100000">
                                          <p:val>
                                            <p:strVal val="1+#ppt_w/2"/>
                                          </p:val>
                                        </p:tav>
                                        <p:tav tm="100000">
                                          <p:val>
                                            <p:strVal val="#ppt_x"/>
                                          </p:val>
                                        </p:tav>
                                      </p:tavLst>
                                    </p:anim>
                                    <p:anim calcmode="lin" valueType="num">
                                      <p:cBhvr>
                                        <p:cTn id="47" dur="1000" fill="hold"/>
                                        <p:tgtEl>
                                          <p:spTgt spid="6">
                                            <p:txEl>
                                              <p:pRg st="8" end="8"/>
                                            </p:txEl>
                                          </p:spTgt>
                                        </p:tgtEl>
                                        <p:attrNameLst>
                                          <p:attrName>ppt_y</p:attrName>
                                        </p:attrNameLst>
                                      </p:cBhvr>
                                      <p:tavLst>
                                        <p:tav tm="100000">
                                          <p:val>
                                            <p:strVal val="#ppt_y"/>
                                          </p:val>
                                        </p:tav>
                                        <p:tav tm="100000">
                                          <p:val>
                                            <p:strVal val="#ppt_y"/>
                                          </p:val>
                                        </p:tav>
                                      </p:tavLst>
                                    </p:anim>
                                  </p:childTnLst>
                                </p:cTn>
                              </p:par>
                            </p:childTnLst>
                          </p:cTn>
                        </p:par>
                        <p:par>
                          <p:cTn id="48" fill="hold">
                            <p:stCondLst>
                              <p:cond delay="9000"/>
                            </p:stCondLst>
                            <p:childTnLst>
                              <p:par>
                                <p:cTn id="49" presetID="2" presetClass="entr" presetSubtype="2" fill="hold" nodeType="afterEffect">
                                  <p:stCondLst>
                                    <p:cond delay="0"/>
                                  </p:stCondLst>
                                  <p:childTnLst>
                                    <p:set>
                                      <p:cBhvr>
                                        <p:cTn id="50" dur="1" fill="hold">
                                          <p:stCondLst>
                                            <p:cond delay="0"/>
                                          </p:stCondLst>
                                        </p:cTn>
                                        <p:tgtEl>
                                          <p:spTgt spid="6">
                                            <p:txEl>
                                              <p:pRg st="10" end="10"/>
                                            </p:txEl>
                                          </p:spTgt>
                                        </p:tgtEl>
                                        <p:attrNameLst>
                                          <p:attrName>style.visibility</p:attrName>
                                        </p:attrNameLst>
                                      </p:cBhvr>
                                      <p:to>
                                        <p:strVal val="visible"/>
                                      </p:to>
                                    </p:set>
                                    <p:anim calcmode="lin" valueType="num">
                                      <p:cBhvr>
                                        <p:cTn id="51" dur="1000" fill="hold"/>
                                        <p:tgtEl>
                                          <p:spTgt spid="6">
                                            <p:txEl>
                                              <p:pRg st="10" end="10"/>
                                            </p:txEl>
                                          </p:spTgt>
                                        </p:tgtEl>
                                        <p:attrNameLst>
                                          <p:attrName>ppt_x</p:attrName>
                                        </p:attrNameLst>
                                      </p:cBhvr>
                                      <p:tavLst>
                                        <p:tav tm="100000">
                                          <p:val>
                                            <p:strVal val="1+#ppt_w/2"/>
                                          </p:val>
                                        </p:tav>
                                        <p:tav tm="100000">
                                          <p:val>
                                            <p:strVal val="#ppt_x"/>
                                          </p:val>
                                        </p:tav>
                                      </p:tavLst>
                                    </p:anim>
                                    <p:anim calcmode="lin" valueType="num">
                                      <p:cBhvr>
                                        <p:cTn id="52" dur="1000" fill="hold"/>
                                        <p:tgtEl>
                                          <p:spTgt spid="6">
                                            <p:txEl>
                                              <p:pRg st="10" end="10"/>
                                            </p:txEl>
                                          </p:spTgt>
                                        </p:tgtEl>
                                        <p:attrNameLst>
                                          <p:attrName>ppt_y</p:attrName>
                                        </p:attrNameLst>
                                      </p:cBhvr>
                                      <p:tavLst>
                                        <p:tav tm="10000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948373-3FF9-43B0-87FC-E1979A00EA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722" y="391006"/>
            <a:ext cx="2103418" cy="1262170"/>
          </a:xfrm>
          <a:prstGeom prst="rect">
            <a:avLst/>
          </a:prstGeom>
        </p:spPr>
      </p:pic>
      <p:pic>
        <p:nvPicPr>
          <p:cNvPr id="7" name="Afbeelding 6" descr="Afbeelding met pijl&#10;&#10;Automatisch gegenereerde beschrijving">
            <a:extLst>
              <a:ext uri="{FF2B5EF4-FFF2-40B4-BE49-F238E27FC236}">
                <a16:creationId xmlns:a16="http://schemas.microsoft.com/office/drawing/2014/main" id="{72AB2F55-4797-4140-B339-F092462800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95800"/>
            <a:ext cx="1933575" cy="2362200"/>
          </a:xfrm>
          <a:prstGeom prst="rect">
            <a:avLst/>
          </a:prstGeom>
        </p:spPr>
      </p:pic>
      <p:sp>
        <p:nvSpPr>
          <p:cNvPr id="14" name="Rectangle 10">
            <a:extLst>
              <a:ext uri="{FF2B5EF4-FFF2-40B4-BE49-F238E27FC236}">
                <a16:creationId xmlns:a16="http://schemas.microsoft.com/office/drawing/2014/main" id="{B6D72866-4194-58B3-5C04-4E45DA763855}"/>
              </a:ext>
            </a:extLst>
          </p:cNvPr>
          <p:cNvSpPr>
            <a:spLocks noChangeArrowheads="1"/>
          </p:cNvSpPr>
          <p:nvPr/>
        </p:nvSpPr>
        <p:spPr bwMode="auto">
          <a:xfrm>
            <a:off x="2471718" y="544513"/>
            <a:ext cx="7358081" cy="868362"/>
          </a:xfrm>
          <a:prstGeom prst="rect">
            <a:avLst/>
          </a:prstGeom>
          <a:noFill/>
          <a:ln w="9525">
            <a:noFill/>
            <a:round/>
            <a:headEnd/>
            <a:tailEnd/>
          </a:ln>
        </p:spPr>
        <p:txBody>
          <a:bodyPr lIns="90000" tIns="46800" rIns="90000" bIns="46800" anchor="ctr"/>
          <a:lstStyle/>
          <a:p>
            <a:pPr algn="ctr">
              <a:lnSpc>
                <a:spcPct val="100000"/>
              </a:lnSpc>
              <a:buClr>
                <a:srgbClr val="FFFFFF"/>
              </a:buClr>
              <a:buFont typeface="Bookman Old Style"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u="sng" dirty="0" err="1">
                <a:latin typeface="Bookman Old Style" pitchFamily="18" charset="0"/>
              </a:rPr>
              <a:t>Welke garanties bieden we</a:t>
            </a:r>
            <a:r>
              <a:rPr lang="en-GB" sz="3200" b="1" u="sng" dirty="0">
                <a:latin typeface="Bookman Old Style" pitchFamily="18" charset="0"/>
              </a:rPr>
              <a:t>?</a:t>
            </a:r>
          </a:p>
        </p:txBody>
      </p:sp>
      <p:sp>
        <p:nvSpPr>
          <p:cNvPr id="15" name="Rectangle 11">
            <a:extLst>
              <a:ext uri="{FF2B5EF4-FFF2-40B4-BE49-F238E27FC236}">
                <a16:creationId xmlns:a16="http://schemas.microsoft.com/office/drawing/2014/main" id="{88AF9314-7A5D-E939-00E3-18F6736F448E}"/>
              </a:ext>
            </a:extLst>
          </p:cNvPr>
          <p:cNvSpPr txBox="1">
            <a:spLocks noChangeArrowheads="1"/>
          </p:cNvSpPr>
          <p:nvPr/>
        </p:nvSpPr>
        <p:spPr bwMode="auto">
          <a:xfrm>
            <a:off x="2524125" y="1107744"/>
            <a:ext cx="7143750" cy="424021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marL="341313" marR="0" lvl="0" indent="-341313" algn="l" defTabSz="449263" rtl="0" eaLnBrk="1" fontAlgn="base" latinLnBrk="0" hangingPunct="1">
              <a:lnSpc>
                <a:spcPct val="100000"/>
              </a:lnSpc>
              <a:spcBef>
                <a:spcPts val="700"/>
              </a:spcBef>
              <a:spcAft>
                <a:spcPct val="0"/>
              </a:spcAft>
              <a:buClr>
                <a:srgbClr val="FFFFFF"/>
              </a:buClr>
              <a:buSzPct val="100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2000" b="1" i="0" u="none" strike="noStrike" kern="0" cap="none" spc="0" normalizeH="0" baseline="0" noProof="0" dirty="0">
              <a:ln>
                <a:noFill/>
              </a:ln>
              <a:effectLst/>
              <a:uLnTx/>
              <a:uFillTx/>
              <a:latin typeface="+mj-lt"/>
              <a:ea typeface="+mj-ea"/>
              <a:cs typeface="+mj-cs"/>
            </a:endParaRPr>
          </a:p>
          <a:p>
            <a:pPr marL="341313" marR="0" lvl="0" indent="-341313" algn="l" defTabSz="449263" rtl="0" eaLnBrk="1" fontAlgn="base" latinLnBrk="0" hangingPunct="1">
              <a:lnSpc>
                <a:spcPct val="100000"/>
              </a:lnSpc>
              <a:spcBef>
                <a:spcPts val="700"/>
              </a:spcBef>
              <a:spcAft>
                <a:spcPct val="0"/>
              </a:spcAft>
              <a:buClr>
                <a:srgbClr val="FFFFFF"/>
              </a:buClr>
              <a:buSzPct val="10000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kern="0" dirty="0" err="1">
                <a:latin typeface="+mj-lt"/>
                <a:ea typeface="+mj-ea"/>
                <a:cs typeface="+mj-cs"/>
                <a:sym typeface="Wingdings" pitchFamily="2" charset="2"/>
              </a:rPr>
              <a:t>Burgerlijke</a:t>
            </a:r>
            <a:r>
              <a:rPr lang="en-GB" sz="2000" b="1" kern="0" dirty="0">
                <a:latin typeface="+mj-lt"/>
                <a:ea typeface="+mj-ea"/>
                <a:cs typeface="+mj-cs"/>
                <a:sym typeface="Wingdings" pitchFamily="2" charset="2"/>
              </a:rPr>
              <a:t> </a:t>
            </a:r>
            <a:r>
              <a:rPr lang="en-GB" sz="2000" b="1" kern="0" dirty="0" err="1">
                <a:latin typeface="+mj-lt"/>
                <a:ea typeface="+mj-ea"/>
                <a:cs typeface="+mj-cs"/>
                <a:sym typeface="Wingdings" pitchFamily="2" charset="2"/>
              </a:rPr>
              <a:t>aansprakelijkheid</a:t>
            </a:r>
            <a:endParaRPr lang="en-GB" sz="2000" b="1" kern="0" dirty="0">
              <a:latin typeface="+mj-lt"/>
              <a:ea typeface="+mj-ea"/>
              <a:cs typeface="+mj-cs"/>
              <a:sym typeface="Wingdings" pitchFamily="2" charset="2"/>
            </a:endParaRPr>
          </a:p>
          <a:p>
            <a:pPr marL="798513" lvl="1" indent="-341313" defTabSz="449263" fontAlgn="base">
              <a:spcBef>
                <a:spcPts val="700"/>
              </a:spcBef>
              <a:spcAft>
                <a:spcPct val="0"/>
              </a:spcAft>
              <a:buClr>
                <a:srgbClr val="FFFFFF"/>
              </a:buClr>
              <a:buSzPct val="10000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dirty="0"/>
              <a:t>Dekking in overeenstemming met wettelijke bepalingen</a:t>
            </a:r>
            <a:endParaRPr lang="nl-BE" dirty="0"/>
          </a:p>
          <a:p>
            <a:pPr marL="341313" marR="0" lvl="0" indent="-341313" algn="l" defTabSz="449263" rtl="0" eaLnBrk="1" fontAlgn="base" latinLnBrk="0" hangingPunct="1">
              <a:lnSpc>
                <a:spcPct val="100000"/>
              </a:lnSpc>
              <a:spcBef>
                <a:spcPts val="700"/>
              </a:spcBef>
              <a:spcAft>
                <a:spcPct val="0"/>
              </a:spcAft>
              <a:buClr>
                <a:srgbClr val="FFFFFF"/>
              </a:buClr>
              <a:buSzPct val="10000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GB" sz="2000" b="1" i="0" u="none" strike="noStrike" kern="0" cap="none" spc="0" normalizeH="0" noProof="0" dirty="0" err="1">
                <a:ln>
                  <a:noFill/>
                </a:ln>
                <a:effectLst/>
                <a:uLnTx/>
                <a:uFillTx/>
                <a:latin typeface="+mj-lt"/>
                <a:ea typeface="+mj-ea"/>
                <a:cs typeface="+mj-cs"/>
                <a:sym typeface="Wingdings" pitchFamily="2" charset="2"/>
              </a:rPr>
              <a:t>Rechtsbijstand</a:t>
            </a:r>
            <a:endParaRPr kumimoji="0" lang="en-GB" sz="2000" b="1" i="0" u="none" strike="noStrike" kern="0" cap="none" spc="0" normalizeH="0" noProof="0" dirty="0">
              <a:ln>
                <a:noFill/>
              </a:ln>
              <a:effectLst/>
              <a:uLnTx/>
              <a:uFillTx/>
              <a:latin typeface="+mj-lt"/>
              <a:ea typeface="+mj-ea"/>
              <a:cs typeface="+mj-cs"/>
              <a:sym typeface="Wingdings" pitchFamily="2" charset="2"/>
            </a:endParaRPr>
          </a:p>
          <a:p>
            <a:pPr marL="341313" marR="0" lvl="0" indent="-341313" algn="l" defTabSz="449263" rtl="0" eaLnBrk="1" fontAlgn="base" latinLnBrk="0" hangingPunct="1">
              <a:lnSpc>
                <a:spcPct val="100000"/>
              </a:lnSpc>
              <a:spcBef>
                <a:spcPts val="700"/>
              </a:spcBef>
              <a:spcAft>
                <a:spcPct val="0"/>
              </a:spcAft>
              <a:buClr>
                <a:srgbClr val="FFFFFF"/>
              </a:buClr>
              <a:buSzPct val="10000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kern="0" dirty="0">
                <a:latin typeface="+mj-lt"/>
                <a:ea typeface="+mj-ea"/>
                <a:cs typeface="+mj-cs"/>
                <a:sym typeface="Wingdings" pitchFamily="2" charset="2"/>
              </a:rPr>
              <a:t>Bescherming van </a:t>
            </a:r>
            <a:r>
              <a:rPr lang="en-GB" sz="2000" b="1" kern="0" dirty="0" err="1">
                <a:latin typeface="+mj-lt"/>
                <a:ea typeface="+mj-ea"/>
                <a:cs typeface="+mj-cs"/>
                <a:sym typeface="Wingdings" pitchFamily="2" charset="2"/>
              </a:rPr>
              <a:t>bestuurders</a:t>
            </a:r>
            <a:endParaRPr lang="en-GB" sz="2000" b="1" kern="0" dirty="0">
              <a:latin typeface="+mj-lt"/>
              <a:ea typeface="+mj-ea"/>
              <a:cs typeface="+mj-cs"/>
              <a:sym typeface="Wingdings" pitchFamily="2" charset="2"/>
            </a:endParaRPr>
          </a:p>
          <a:p>
            <a:pPr marL="341313" marR="0" lvl="0" indent="-341313" algn="l" defTabSz="449263" rtl="0" eaLnBrk="1" fontAlgn="base" latinLnBrk="0" hangingPunct="1">
              <a:lnSpc>
                <a:spcPct val="100000"/>
              </a:lnSpc>
              <a:spcBef>
                <a:spcPts val="700"/>
              </a:spcBef>
              <a:spcAft>
                <a:spcPct val="0"/>
              </a:spcAft>
              <a:buClr>
                <a:srgbClr val="FFFFFF"/>
              </a:buClr>
              <a:buSzPct val="10000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GB" sz="2000" b="1" i="0" u="none" strike="noStrike" kern="0" cap="none" spc="0" normalizeH="0" noProof="0" dirty="0" err="1">
                <a:ln>
                  <a:noFill/>
                </a:ln>
                <a:effectLst/>
                <a:uLnTx/>
                <a:uFillTx/>
                <a:latin typeface="+mj-lt"/>
                <a:ea typeface="+mj-ea"/>
                <a:cs typeface="+mj-cs"/>
                <a:sym typeface="Wingdings" pitchFamily="2" charset="2"/>
              </a:rPr>
              <a:t>Pechverhelping</a:t>
            </a:r>
            <a:endParaRPr kumimoji="0" lang="en-GB" sz="2000" b="1" i="0" u="none" strike="noStrike" kern="0" cap="none" spc="0" normalizeH="0" noProof="0" dirty="0">
              <a:ln>
                <a:noFill/>
              </a:ln>
              <a:effectLst/>
              <a:uLnTx/>
              <a:uFillTx/>
              <a:latin typeface="+mj-lt"/>
              <a:ea typeface="+mj-ea"/>
              <a:cs typeface="+mj-cs"/>
              <a:sym typeface="Wingdings" pitchFamily="2" charset="2"/>
            </a:endParaRPr>
          </a:p>
          <a:p>
            <a:pPr marL="341313" marR="0" lvl="0" indent="-341313" algn="l" defTabSz="449263" rtl="0" eaLnBrk="1" fontAlgn="base" latinLnBrk="0" hangingPunct="1">
              <a:lnSpc>
                <a:spcPct val="100000"/>
              </a:lnSpc>
              <a:spcBef>
                <a:spcPts val="700"/>
              </a:spcBef>
              <a:spcAft>
                <a:spcPct val="0"/>
              </a:spcAft>
              <a:buClr>
                <a:srgbClr val="FFFFFF"/>
              </a:buClr>
              <a:buSzPct val="10000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kern="0" dirty="0">
                <a:latin typeface="+mj-lt"/>
                <a:ea typeface="+mj-ea"/>
                <a:cs typeface="+mj-cs"/>
                <a:sym typeface="Wingdings" pitchFamily="2" charset="2"/>
              </a:rPr>
              <a:t>Regularity rally's</a:t>
            </a:r>
            <a:endParaRPr kumimoji="0" lang="en-GB" sz="2000" b="1" i="0" u="none" strike="noStrike" kern="0" cap="none" spc="0" normalizeH="0" noProof="0" dirty="0">
              <a:ln>
                <a:noFill/>
              </a:ln>
              <a:effectLst/>
              <a:uLnTx/>
              <a:uFillTx/>
              <a:latin typeface="+mj-lt"/>
              <a:ea typeface="+mj-ea"/>
              <a:cs typeface="+mj-cs"/>
              <a:sym typeface="Wingdings" pitchFamily="2" charset="2"/>
            </a:endParaRPr>
          </a:p>
          <a:p>
            <a:pPr marL="341313" marR="0" lvl="0" indent="-341313" algn="l" defTabSz="449263" rtl="0" eaLnBrk="1" fontAlgn="base" latinLnBrk="0" hangingPunct="1">
              <a:lnSpc>
                <a:spcPct val="100000"/>
              </a:lnSpc>
              <a:spcBef>
                <a:spcPts val="700"/>
              </a:spcBef>
              <a:spcAft>
                <a:spcPct val="0"/>
              </a:spcAft>
              <a:buClr>
                <a:srgbClr val="FFFFFF"/>
              </a:buClr>
              <a:buSzPct val="10000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kern="0" dirty="0">
                <a:latin typeface="+mj-lt"/>
                <a:ea typeface="+mj-ea"/>
                <a:cs typeface="+mj-cs"/>
                <a:sym typeface="Wingdings" pitchFamily="2" charset="2"/>
              </a:rPr>
              <a:t>Omnium (</a:t>
            </a:r>
            <a:r>
              <a:rPr lang="en-GB" sz="2000" b="1" kern="0" dirty="0" err="1">
                <a:latin typeface="+mj-lt"/>
                <a:ea typeface="+mj-ea"/>
                <a:cs typeface="+mj-cs"/>
                <a:sym typeface="Wingdings" pitchFamily="2" charset="2"/>
              </a:rPr>
              <a:t>volledig</a:t>
            </a:r>
            <a:r>
              <a:rPr lang="en-GB" sz="2000" b="1" kern="0" dirty="0">
                <a:latin typeface="+mj-lt"/>
                <a:ea typeface="+mj-ea"/>
                <a:cs typeface="+mj-cs"/>
                <a:sym typeface="Wingdings" pitchFamily="2" charset="2"/>
              </a:rPr>
              <a:t>, mini omnium, </a:t>
            </a:r>
            <a:r>
              <a:rPr lang="en-GB" sz="2000" b="1" kern="0" dirty="0" err="1">
                <a:latin typeface="+mj-lt"/>
                <a:ea typeface="+mj-ea"/>
                <a:cs typeface="+mj-cs"/>
                <a:sym typeface="Wingdings" pitchFamily="2" charset="2"/>
              </a:rPr>
              <a:t>voertuigen</a:t>
            </a:r>
            <a:r>
              <a:rPr lang="en-GB" sz="2000" b="1" kern="0" dirty="0">
                <a:latin typeface="+mj-lt"/>
                <a:ea typeface="+mj-ea"/>
                <a:cs typeface="+mj-cs"/>
                <a:sym typeface="Wingdings" pitchFamily="2" charset="2"/>
              </a:rPr>
              <a:t> in rust)</a:t>
            </a:r>
          </a:p>
          <a:p>
            <a:pPr marL="341313" marR="0" lvl="0" indent="-341313" algn="l" defTabSz="449263" rtl="0" eaLnBrk="1" fontAlgn="base" latinLnBrk="0" hangingPunct="1">
              <a:lnSpc>
                <a:spcPct val="100000"/>
              </a:lnSpc>
              <a:spcBef>
                <a:spcPts val="700"/>
              </a:spcBef>
              <a:spcAft>
                <a:spcPct val="0"/>
              </a:spcAft>
              <a:buClr>
                <a:srgbClr val="FFFFFF"/>
              </a:buClr>
              <a:buSzPct val="10000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kern="0" dirty="0" err="1">
                <a:latin typeface="+mj-lt"/>
                <a:ea typeface="+mj-ea"/>
                <a:cs typeface="+mj-cs"/>
                <a:sym typeface="Wingdings" pitchFamily="2" charset="2"/>
              </a:rPr>
              <a:t>Affinityproducten</a:t>
            </a:r>
            <a:endParaRPr lang="en-GB" sz="2000" b="1" kern="0" dirty="0">
              <a:latin typeface="+mj-lt"/>
              <a:ea typeface="+mj-ea"/>
              <a:cs typeface="+mj-cs"/>
              <a:sym typeface="Wingdings" pitchFamily="2" charset="2"/>
            </a:endParaRPr>
          </a:p>
          <a:p>
            <a:pPr marL="798513" lvl="1" indent="-341313">
              <a:lnSpc>
                <a:spcPct val="100000"/>
              </a:lnSpc>
              <a:spcBef>
                <a:spcPts val="700"/>
              </a:spcBef>
              <a:buClr>
                <a:srgbClr val="FFFFFF"/>
              </a:buClr>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kern="0" dirty="0" err="1">
                <a:latin typeface="+mj-lt"/>
                <a:ea typeface="+mj-ea"/>
                <a:cs typeface="+mj-cs"/>
                <a:sym typeface="Wingdings" pitchFamily="2" charset="2"/>
              </a:rPr>
              <a:t>Brand</a:t>
            </a:r>
            <a:endParaRPr lang="en-GB" sz="2000" b="1" kern="0" dirty="0">
              <a:latin typeface="+mj-lt"/>
              <a:ea typeface="+mj-ea"/>
              <a:cs typeface="+mj-cs"/>
              <a:sym typeface="Wingdings" pitchFamily="2" charset="2"/>
            </a:endParaRPr>
          </a:p>
          <a:p>
            <a:pPr marL="798513" lvl="1" indent="-341313">
              <a:lnSpc>
                <a:spcPct val="100000"/>
              </a:lnSpc>
              <a:spcBef>
                <a:spcPts val="700"/>
              </a:spcBef>
              <a:buClr>
                <a:srgbClr val="FFFFFF"/>
              </a:buClr>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kern="0" dirty="0" err="1">
                <a:latin typeface="+mj-lt"/>
                <a:ea typeface="+mj-ea"/>
                <a:cs typeface="+mj-cs"/>
                <a:sym typeface="Wingdings" pitchFamily="2" charset="2"/>
              </a:rPr>
              <a:t>Familiale</a:t>
            </a:r>
            <a:endParaRPr lang="en-GB" sz="2000" b="1" kern="0" dirty="0">
              <a:latin typeface="+mj-lt"/>
              <a:ea typeface="+mj-ea"/>
              <a:cs typeface="+mj-cs"/>
              <a:sym typeface="Wingdings" pitchFamily="2" charset="2"/>
            </a:endParaRPr>
          </a:p>
          <a:p>
            <a:pPr marL="798513" lvl="1" indent="-341313">
              <a:lnSpc>
                <a:spcPct val="100000"/>
              </a:lnSpc>
              <a:spcBef>
                <a:spcPts val="700"/>
              </a:spcBef>
              <a:buClr>
                <a:srgbClr val="FFFFFF"/>
              </a:buClr>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kern="0" dirty="0">
                <a:latin typeface="+mj-lt"/>
                <a:ea typeface="+mj-ea"/>
                <a:cs typeface="+mj-cs"/>
                <a:sym typeface="Wingdings" pitchFamily="2" charset="2"/>
              </a:rPr>
              <a:t>....</a:t>
            </a:r>
          </a:p>
          <a:p>
            <a:pPr marL="798513" lvl="1" indent="-341313" algn="ctr">
              <a:lnSpc>
                <a:spcPct val="100000"/>
              </a:lnSpc>
              <a:spcBef>
                <a:spcPts val="700"/>
              </a:spcBef>
              <a:buClr>
                <a:srgbClr val="FFFFFF"/>
              </a:buClr>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6600" b="1" kern="0" dirty="0">
                <a:solidFill>
                  <a:srgbClr val="FF0000"/>
                </a:solidFill>
                <a:latin typeface="+mj-lt"/>
                <a:ea typeface="+mj-ea"/>
                <a:cs typeface="+mj-cs"/>
                <a:sym typeface="Wingdings" pitchFamily="2" charset="2"/>
              </a:rPr>
              <a:t>ALLE</a:t>
            </a:r>
          </a:p>
          <a:p>
            <a:pPr marL="798513" lvl="1" indent="-341313">
              <a:lnSpc>
                <a:spcPct val="100000"/>
              </a:lnSpc>
              <a:spcBef>
                <a:spcPts val="700"/>
              </a:spcBef>
              <a:buClr>
                <a:srgbClr val="FFFFFF"/>
              </a:buClr>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000" b="1" kern="0" dirty="0">
              <a:latin typeface="+mj-lt"/>
              <a:ea typeface="+mj-ea"/>
              <a:cs typeface="+mj-cs"/>
              <a:sym typeface="Wingdings" pitchFamily="2" charset="2"/>
            </a:endParaRPr>
          </a:p>
          <a:p>
            <a:pPr marL="341313" marR="0" lvl="0" indent="-341313" algn="l" defTabSz="449263" rtl="0" eaLnBrk="1" fontAlgn="base" latinLnBrk="0" hangingPunct="1">
              <a:lnSpc>
                <a:spcPct val="100000"/>
              </a:lnSpc>
              <a:spcBef>
                <a:spcPts val="700"/>
              </a:spcBef>
              <a:spcAft>
                <a:spcPct val="0"/>
              </a:spcAft>
              <a:buClr>
                <a:srgbClr val="FFFFFF"/>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2000" b="1" i="0" u="none" strike="noStrike" kern="0" cap="none" spc="0" normalizeH="0" baseline="0" noProof="0" dirty="0">
              <a:ln>
                <a:noFill/>
              </a:ln>
              <a:effectLst/>
              <a:uLnTx/>
              <a:uFillTx/>
              <a:latin typeface="+mj-lt"/>
              <a:ea typeface="+mj-ea"/>
              <a:cs typeface="+mj-cs"/>
              <a:sym typeface="Wingdings" pitchFamily="2" charset="2"/>
            </a:endParaRPr>
          </a:p>
          <a:p>
            <a:pPr marL="798513" lvl="1" indent="-341313">
              <a:lnSpc>
                <a:spcPct val="100000"/>
              </a:lnSpc>
              <a:spcBef>
                <a:spcPts val="700"/>
              </a:spcBef>
              <a:buClr>
                <a:srgbClr val="FFFFFF"/>
              </a:buClr>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2000" b="1" i="0" u="none" strike="noStrike" kern="0" cap="none" spc="0" normalizeH="0" baseline="0" noProof="0" dirty="0">
              <a:ln>
                <a:noFill/>
              </a:ln>
              <a:effectLst/>
              <a:uLnTx/>
              <a:uFillTx/>
              <a:latin typeface="+mj-lt"/>
              <a:ea typeface="+mj-ea"/>
              <a:cs typeface="+mj-cs"/>
              <a:sym typeface="Wingdings" pitchFamily="2" charset="2"/>
            </a:endParaRPr>
          </a:p>
          <a:p>
            <a:pPr marL="341313" marR="0" lvl="0" indent="-341313" algn="l" defTabSz="449263" rtl="0" eaLnBrk="1" fontAlgn="base" latinLnBrk="0" hangingPunct="1">
              <a:lnSpc>
                <a:spcPct val="100000"/>
              </a:lnSpc>
              <a:spcBef>
                <a:spcPts val="700"/>
              </a:spcBef>
              <a:spcAft>
                <a:spcPct val="0"/>
              </a:spcAft>
              <a:buClr>
                <a:srgbClr val="FFFFFF"/>
              </a:buClr>
              <a:buSzPct val="10000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2000" b="1" i="0" u="none" strike="noStrike" kern="0" cap="none" spc="0" normalizeH="0" baseline="0" noProof="0" dirty="0">
              <a:ln>
                <a:noFill/>
              </a:ln>
              <a:effectLst/>
              <a:uLnTx/>
              <a:uFillTx/>
              <a:latin typeface="+mj-lt"/>
              <a:ea typeface="+mj-ea"/>
              <a:cs typeface="+mj-cs"/>
              <a:sym typeface="Wingdings" pitchFamily="2" charset="2"/>
            </a:endParaRPr>
          </a:p>
          <a:p>
            <a:pPr marL="341313" marR="0" lvl="0" indent="-341313" algn="l" defTabSz="449263" rtl="0" eaLnBrk="1" fontAlgn="base" latinLnBrk="0" hangingPunct="1">
              <a:lnSpc>
                <a:spcPct val="100000"/>
              </a:lnSpc>
              <a:spcBef>
                <a:spcPts val="700"/>
              </a:spcBef>
              <a:spcAft>
                <a:spcPct val="0"/>
              </a:spcAft>
              <a:buClr>
                <a:srgbClr val="FFFFFF"/>
              </a:buClr>
              <a:buSzPct val="100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2000" b="1" i="0" u="none" strike="noStrike" kern="0" cap="none" spc="0" normalizeH="0" baseline="0" noProof="0" dirty="0">
              <a:ln>
                <a:noFill/>
              </a:ln>
              <a:effectLst/>
              <a:uLnTx/>
              <a:uFillTx/>
              <a:latin typeface="+mj-lt"/>
              <a:ea typeface="+mj-ea"/>
              <a:cs typeface="+mj-cs"/>
            </a:endParaRPr>
          </a:p>
          <a:p>
            <a:pPr marL="341313" marR="0" lvl="0" indent="-341313" algn="l" defTabSz="449263" rtl="0" eaLnBrk="1" fontAlgn="base" latinLnBrk="0" hangingPunct="1">
              <a:lnSpc>
                <a:spcPct val="100000"/>
              </a:lnSpc>
              <a:spcBef>
                <a:spcPts val="700"/>
              </a:spcBef>
              <a:spcAft>
                <a:spcPct val="0"/>
              </a:spcAft>
              <a:buClr>
                <a:srgbClr val="FFFFFF"/>
              </a:buClr>
              <a:buSzPct val="100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GB" sz="2000" b="1" i="0" u="none" strike="noStrike" kern="0" cap="none" spc="0" normalizeH="0" baseline="0" noProof="0" dirty="0">
                <a:ln>
                  <a:noFill/>
                </a:ln>
                <a:effectLst/>
                <a:uLnTx/>
                <a:uFillTx/>
                <a:latin typeface="+mj-lt"/>
                <a:ea typeface="+mj-ea"/>
                <a:cs typeface="+mj-cs"/>
              </a:rPr>
              <a:t>	</a:t>
            </a:r>
            <a:endParaRPr kumimoji="0" lang="en-GB" sz="1800" b="1" i="0" u="none" strike="noStrike" kern="0" cap="none" spc="0" normalizeH="0" baseline="0" noProof="0" dirty="0">
              <a:ln>
                <a:noFill/>
              </a:ln>
              <a:effectLst/>
              <a:uLnTx/>
              <a:uFillTx/>
              <a:latin typeface="+mj-lt"/>
              <a:ea typeface="+mj-ea"/>
              <a:cs typeface="+mj-cs"/>
            </a:endParaRPr>
          </a:p>
          <a:p>
            <a:pPr marL="341313" marR="0" lvl="0" indent="-341313" algn="l" defTabSz="449263" rtl="0" eaLnBrk="1" fontAlgn="base" latinLnBrk="0" hangingPunct="1">
              <a:lnSpc>
                <a:spcPct val="100000"/>
              </a:lnSpc>
              <a:spcBef>
                <a:spcPts val="700"/>
              </a:spcBef>
              <a:spcAft>
                <a:spcPct val="0"/>
              </a:spcAft>
              <a:buClr>
                <a:srgbClr val="FFFFFF"/>
              </a:buClr>
              <a:buSzPct val="10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1800" b="1" i="0" u="none" strike="noStrike" kern="0" cap="none" spc="0" normalizeH="0" baseline="0" noProof="0" dirty="0">
              <a:ln>
                <a:noFill/>
              </a:ln>
              <a:effectLst/>
              <a:uLnTx/>
              <a:uFillTx/>
              <a:latin typeface="+mj-lt"/>
              <a:ea typeface="Arial Unicode MS" pitchFamily="34" charset="-128"/>
              <a:cs typeface="+mj-cs"/>
            </a:endParaRPr>
          </a:p>
          <a:p>
            <a:pPr marL="341313" marR="0" lvl="0" indent="-341313" algn="l" defTabSz="449263" rtl="0" eaLnBrk="1" fontAlgn="base" latinLnBrk="0" hangingPunct="1">
              <a:lnSpc>
                <a:spcPct val="100000"/>
              </a:lnSpc>
              <a:spcBef>
                <a:spcPts val="700"/>
              </a:spcBef>
              <a:spcAft>
                <a:spcPct val="0"/>
              </a:spcAft>
              <a:buClr>
                <a:srgbClr val="FFFFFF"/>
              </a:buClr>
              <a:buSzPct val="100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2400" b="1" i="0" u="none" strike="noStrike" kern="0" cap="none" spc="0" normalizeH="0" baseline="0" noProof="0" dirty="0">
              <a:ln>
                <a:noFill/>
              </a:ln>
              <a:effectLst/>
              <a:uLnTx/>
              <a:uFillTx/>
              <a:latin typeface="+mj-lt"/>
              <a:ea typeface="+mj-ea"/>
              <a:cs typeface="+mj-cs"/>
            </a:endParaRPr>
          </a:p>
          <a:p>
            <a:pPr marL="341313" marR="0" lvl="0" indent="-341313" algn="l" defTabSz="449263" rtl="0" eaLnBrk="1" fontAlgn="base" latinLnBrk="0" hangingPunct="1">
              <a:lnSpc>
                <a:spcPct val="100000"/>
              </a:lnSpc>
              <a:spcBef>
                <a:spcPts val="700"/>
              </a:spcBef>
              <a:spcAft>
                <a:spcPct val="0"/>
              </a:spcAft>
              <a:buClr>
                <a:srgbClr val="FFFFFF"/>
              </a:buClr>
              <a:buSzPct val="10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2400" b="1" i="0" u="none" strike="noStrike" kern="0" cap="none" spc="0" normalizeH="0" baseline="0" noProof="0" dirty="0">
              <a:ln>
                <a:noFill/>
              </a:ln>
              <a:effectLst/>
              <a:uLnTx/>
              <a:uFillTx/>
              <a:latin typeface="+mj-lt"/>
              <a:ea typeface="+mj-ea"/>
              <a:cs typeface="+mj-cs"/>
            </a:endParaRPr>
          </a:p>
          <a:p>
            <a:pPr marL="341313" marR="0" lvl="1" indent="-341313" algn="l" defTabSz="449263" rtl="0" eaLnBrk="1" fontAlgn="base" latinLnBrk="0" hangingPunct="1">
              <a:lnSpc>
                <a:spcPct val="100000"/>
              </a:lnSpc>
              <a:spcBef>
                <a:spcPts val="700"/>
              </a:spcBef>
              <a:spcAft>
                <a:spcPct val="0"/>
              </a:spcAft>
              <a:buClr>
                <a:srgbClr val="FFFFFF"/>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2400" b="1" i="0" u="none" strike="noStrike" kern="0" cap="none" spc="0" normalizeH="0" baseline="0" noProof="0" dirty="0">
              <a:ln>
                <a:noFill/>
              </a:ln>
              <a:effectLst/>
              <a:uLnTx/>
              <a:uFillTx/>
              <a:latin typeface="Arial" charset="0"/>
              <a:ea typeface="+mj-ea"/>
              <a:cs typeface="Arial Unicode MS" charset="0"/>
            </a:endParaRPr>
          </a:p>
          <a:p>
            <a:pPr marL="341313" marR="0" lvl="1" indent="-341313" algn="l" defTabSz="449263" rtl="0" eaLnBrk="1" fontAlgn="base" latinLnBrk="0" hangingPunct="1">
              <a:lnSpc>
                <a:spcPct val="100000"/>
              </a:lnSpc>
              <a:spcBef>
                <a:spcPts val="700"/>
              </a:spcBef>
              <a:spcAft>
                <a:spcPct val="0"/>
              </a:spcAft>
              <a:buClr>
                <a:srgbClr val="FFFFFF"/>
              </a:buClr>
              <a:buSzPct val="100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2400" b="1" i="0" u="none" strike="noStrike" kern="0" cap="none" spc="0" normalizeH="0" baseline="0" noProof="0" dirty="0">
              <a:ln>
                <a:noFill/>
              </a:ln>
              <a:effectLst/>
              <a:uLnTx/>
              <a:uFillTx/>
              <a:latin typeface="Arial" charset="0"/>
              <a:ea typeface="+mj-ea"/>
              <a:cs typeface="Arial Unicode MS" charset="0"/>
            </a:endParaRPr>
          </a:p>
          <a:p>
            <a:pPr marL="341313" marR="0" lvl="0" indent="-341313" algn="l" defTabSz="449263" rtl="0" eaLnBrk="1" fontAlgn="base" latinLnBrk="0" hangingPunct="1">
              <a:lnSpc>
                <a:spcPct val="100000"/>
              </a:lnSpc>
              <a:spcBef>
                <a:spcPts val="700"/>
              </a:spcBef>
              <a:spcAft>
                <a:spcPct val="0"/>
              </a:spcAft>
              <a:buClr>
                <a:srgbClr val="FFFFFF"/>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2800" b="1" i="0" u="none" strike="noStrike" kern="0" cap="none" spc="0" normalizeH="0" baseline="0" noProof="0" dirty="0">
              <a:ln>
                <a:noFill/>
              </a:ln>
              <a:effectLst/>
              <a:uLnTx/>
              <a:uFillTx/>
              <a:latin typeface="+mj-lt"/>
              <a:ea typeface="+mj-ea"/>
              <a:cs typeface="+mj-cs"/>
            </a:endParaRPr>
          </a:p>
        </p:txBody>
      </p:sp>
    </p:spTree>
    <p:extLst>
      <p:ext uri="{BB962C8B-B14F-4D97-AF65-F5344CB8AC3E}">
        <p14:creationId xmlns:p14="http://schemas.microsoft.com/office/powerpoint/2010/main" val="59478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fill="hold" nodeType="clickEffect">
                                  <p:stCondLst>
                                    <p:cond delay="0"/>
                                  </p:stCondLst>
                                  <p:childTnLst>
                                    <p:animEffect transition="out" filter="fade">
                                      <p:cBhvr>
                                        <p:cTn id="6" dur="1000"/>
                                        <p:tgtEl>
                                          <p:spTgt spid="14"/>
                                        </p:tgtEl>
                                      </p:cBhvr>
                                    </p:animEffect>
                                    <p:animScale>
                                      <p:cBhvr>
                                        <p:cTn id="7" dur="500" autoRev="1" fill="hold"/>
                                        <p:tgtEl>
                                          <p:spTgt spid="14"/>
                                        </p:tgtEl>
                                      </p:cBhvr>
                                      <p:to x="105000" y="105000"/>
                                    </p:animScale>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15">
                                            <p:txEl>
                                              <p:pRg st="18" end="18"/>
                                            </p:txEl>
                                          </p:spTgt>
                                        </p:tgtEl>
                                        <p:attrNameLst>
                                          <p:attrName>style.visibility</p:attrName>
                                        </p:attrNameLst>
                                      </p:cBhvr>
                                      <p:to>
                                        <p:strVal val="visible"/>
                                      </p:to>
                                    </p:set>
                                    <p:anim calcmode="lin" valueType="num">
                                      <p:cBhvr>
                                        <p:cTn id="11" dur="1000" fill="hold"/>
                                        <p:tgtEl>
                                          <p:spTgt spid="15">
                                            <p:txEl>
                                              <p:pRg st="18" end="18"/>
                                            </p:txEl>
                                          </p:spTgt>
                                        </p:tgtEl>
                                        <p:attrNameLst>
                                          <p:attrName>ppt_x</p:attrName>
                                        </p:attrNameLst>
                                      </p:cBhvr>
                                      <p:tavLst>
                                        <p:tav tm="100000">
                                          <p:val>
                                            <p:strVal val="1+#ppt_w/2"/>
                                          </p:val>
                                        </p:tav>
                                        <p:tav tm="100000">
                                          <p:val>
                                            <p:strVal val="#ppt_x"/>
                                          </p:val>
                                        </p:tav>
                                      </p:tavLst>
                                    </p:anim>
                                    <p:anim calcmode="lin" valueType="num">
                                      <p:cBhvr>
                                        <p:cTn id="12" dur="1000" fill="hold"/>
                                        <p:tgtEl>
                                          <p:spTgt spid="15">
                                            <p:txEl>
                                              <p:pRg st="18" end="18"/>
                                            </p:txEl>
                                          </p:spTgt>
                                        </p:tgtEl>
                                        <p:attrNameLst>
                                          <p:attrName>ppt_y</p:attrName>
                                        </p:attrNameLst>
                                      </p:cBhvr>
                                      <p:tavLst>
                                        <p:tav tm="100000">
                                          <p:val>
                                            <p:strVal val="#ppt_y"/>
                                          </p:val>
                                        </p:tav>
                                        <p:tav tm="100000">
                                          <p:val>
                                            <p:strVal val="#ppt_y"/>
                                          </p:val>
                                        </p:tav>
                                      </p:tavLst>
                                    </p:anim>
                                  </p:childTnLst>
                                </p:cTn>
                              </p:par>
                            </p:childTnLst>
                          </p:cTn>
                        </p:par>
                        <p:par>
                          <p:cTn id="13" fill="hold">
                            <p:stCondLst>
                              <p:cond delay="2000"/>
                            </p:stCondLst>
                            <p:childTnLst>
                              <p:par>
                                <p:cTn id="14" presetID="2" presetClass="entr" presetSubtype="2" fill="hold" nodeType="afterEffect">
                                  <p:stCondLst>
                                    <p:cond delay="0"/>
                                  </p:stCondLst>
                                  <p:childTnLst>
                                    <p:set>
                                      <p:cBhvr>
                                        <p:cTn id="15" dur="1" fill="hold">
                                          <p:stCondLst>
                                            <p:cond delay="0"/>
                                          </p:stCondLst>
                                        </p:cTn>
                                        <p:tgtEl>
                                          <p:spTgt spid="15">
                                            <p:txEl>
                                              <p:pRg st="1" end="1"/>
                                            </p:txEl>
                                          </p:spTgt>
                                        </p:tgtEl>
                                        <p:attrNameLst>
                                          <p:attrName>style.visibility</p:attrName>
                                        </p:attrNameLst>
                                      </p:cBhvr>
                                      <p:to>
                                        <p:strVal val="visible"/>
                                      </p:to>
                                    </p:set>
                                    <p:anim calcmode="lin" valueType="num">
                                      <p:cBhvr>
                                        <p:cTn id="16" dur="1000" fill="hold"/>
                                        <p:tgtEl>
                                          <p:spTgt spid="15">
                                            <p:txEl>
                                              <p:pRg st="1" end="1"/>
                                            </p:txEl>
                                          </p:spTgt>
                                        </p:tgtEl>
                                        <p:attrNameLst>
                                          <p:attrName>ppt_x</p:attrName>
                                        </p:attrNameLst>
                                      </p:cBhvr>
                                      <p:tavLst>
                                        <p:tav tm="100000">
                                          <p:val>
                                            <p:strVal val="1+#ppt_w/2"/>
                                          </p:val>
                                        </p:tav>
                                        <p:tav tm="100000">
                                          <p:val>
                                            <p:strVal val="#ppt_x"/>
                                          </p:val>
                                        </p:tav>
                                      </p:tavLst>
                                    </p:anim>
                                    <p:anim calcmode="lin" valueType="num">
                                      <p:cBhvr>
                                        <p:cTn id="17" dur="1000" fill="hold"/>
                                        <p:tgtEl>
                                          <p:spTgt spid="15">
                                            <p:txEl>
                                              <p:pRg st="1" end="1"/>
                                            </p:txEl>
                                          </p:spTgt>
                                        </p:tgtEl>
                                        <p:attrNameLst>
                                          <p:attrName>ppt_y</p:attrName>
                                        </p:attrNameLst>
                                      </p:cBhvr>
                                      <p:tavLst>
                                        <p:tav tm="100000">
                                          <p:val>
                                            <p:strVal val="#ppt_y"/>
                                          </p:val>
                                        </p:tav>
                                        <p:tav tm="100000">
                                          <p:val>
                                            <p:strVal val="#ppt_y"/>
                                          </p:val>
                                        </p:tav>
                                      </p:tavLst>
                                    </p:anim>
                                  </p:childTnLst>
                                </p:cTn>
                              </p:par>
                            </p:childTnLst>
                          </p:cTn>
                        </p:par>
                        <p:par>
                          <p:cTn id="18" fill="hold">
                            <p:stCondLst>
                              <p:cond delay="3000"/>
                            </p:stCondLst>
                            <p:childTnLst>
                              <p:par>
                                <p:cTn id="19" presetID="2" presetClass="entr" presetSubtype="2" fill="hold" nodeType="after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anim calcmode="lin" valueType="num">
                                      <p:cBhvr>
                                        <p:cTn id="21" dur="1000" fill="hold"/>
                                        <p:tgtEl>
                                          <p:spTgt spid="15">
                                            <p:txEl>
                                              <p:pRg st="2" end="2"/>
                                            </p:txEl>
                                          </p:spTgt>
                                        </p:tgtEl>
                                        <p:attrNameLst>
                                          <p:attrName>ppt_x</p:attrName>
                                        </p:attrNameLst>
                                      </p:cBhvr>
                                      <p:tavLst>
                                        <p:tav tm="100000">
                                          <p:val>
                                            <p:strVal val="1+#ppt_w/2"/>
                                          </p:val>
                                        </p:tav>
                                        <p:tav tm="100000">
                                          <p:val>
                                            <p:strVal val="#ppt_x"/>
                                          </p:val>
                                        </p:tav>
                                      </p:tavLst>
                                    </p:anim>
                                    <p:anim calcmode="lin" valueType="num">
                                      <p:cBhvr>
                                        <p:cTn id="22" dur="1000" fill="hold"/>
                                        <p:tgtEl>
                                          <p:spTgt spid="15">
                                            <p:txEl>
                                              <p:pRg st="2" end="2"/>
                                            </p:txEl>
                                          </p:spTgt>
                                        </p:tgtEl>
                                        <p:attrNameLst>
                                          <p:attrName>ppt_y</p:attrName>
                                        </p:attrNameLst>
                                      </p:cBhvr>
                                      <p:tavLst>
                                        <p:tav tm="100000">
                                          <p:val>
                                            <p:strVal val="#ppt_y"/>
                                          </p:val>
                                        </p:tav>
                                        <p:tav tm="100000">
                                          <p:val>
                                            <p:strVal val="#ppt_y"/>
                                          </p:val>
                                        </p:tav>
                                      </p:tavLst>
                                    </p:anim>
                                  </p:childTnLst>
                                </p:cTn>
                              </p:par>
                            </p:childTnLst>
                          </p:cTn>
                        </p:par>
                        <p:par>
                          <p:cTn id="23" fill="hold">
                            <p:stCondLst>
                              <p:cond delay="4000"/>
                            </p:stCondLst>
                            <p:childTnLst>
                              <p:par>
                                <p:cTn id="24" presetID="2" presetClass="entr" presetSubtype="2" fill="hold" nodeType="afterEffect">
                                  <p:stCondLst>
                                    <p:cond delay="0"/>
                                  </p:stCondLst>
                                  <p:childTnLst>
                                    <p:set>
                                      <p:cBhvr>
                                        <p:cTn id="25" dur="1" fill="hold">
                                          <p:stCondLst>
                                            <p:cond delay="0"/>
                                          </p:stCondLst>
                                        </p:cTn>
                                        <p:tgtEl>
                                          <p:spTgt spid="15">
                                            <p:txEl>
                                              <p:pRg st="3" end="3"/>
                                            </p:txEl>
                                          </p:spTgt>
                                        </p:tgtEl>
                                        <p:attrNameLst>
                                          <p:attrName>style.visibility</p:attrName>
                                        </p:attrNameLst>
                                      </p:cBhvr>
                                      <p:to>
                                        <p:strVal val="visible"/>
                                      </p:to>
                                    </p:set>
                                    <p:anim calcmode="lin" valueType="num">
                                      <p:cBhvr>
                                        <p:cTn id="26" dur="1000" fill="hold"/>
                                        <p:tgtEl>
                                          <p:spTgt spid="15">
                                            <p:txEl>
                                              <p:pRg st="3" end="3"/>
                                            </p:txEl>
                                          </p:spTgt>
                                        </p:tgtEl>
                                        <p:attrNameLst>
                                          <p:attrName>ppt_x</p:attrName>
                                        </p:attrNameLst>
                                      </p:cBhvr>
                                      <p:tavLst>
                                        <p:tav tm="100000">
                                          <p:val>
                                            <p:strVal val="1+#ppt_w/2"/>
                                          </p:val>
                                        </p:tav>
                                        <p:tav tm="100000">
                                          <p:val>
                                            <p:strVal val="#ppt_x"/>
                                          </p:val>
                                        </p:tav>
                                      </p:tavLst>
                                    </p:anim>
                                    <p:anim calcmode="lin" valueType="num">
                                      <p:cBhvr>
                                        <p:cTn id="27" dur="1000" fill="hold"/>
                                        <p:tgtEl>
                                          <p:spTgt spid="15">
                                            <p:txEl>
                                              <p:pRg st="3" end="3"/>
                                            </p:txEl>
                                          </p:spTgt>
                                        </p:tgtEl>
                                        <p:attrNameLst>
                                          <p:attrName>ppt_y</p:attrName>
                                        </p:attrNameLst>
                                      </p:cBhvr>
                                      <p:tavLst>
                                        <p:tav tm="100000">
                                          <p:val>
                                            <p:strVal val="#ppt_y"/>
                                          </p:val>
                                        </p:tav>
                                        <p:tav tm="100000">
                                          <p:val>
                                            <p:strVal val="#ppt_y"/>
                                          </p:val>
                                        </p:tav>
                                      </p:tavLst>
                                    </p:anim>
                                  </p:childTnLst>
                                </p:cTn>
                              </p:par>
                            </p:childTnLst>
                          </p:cTn>
                        </p:par>
                        <p:par>
                          <p:cTn id="28" fill="hold">
                            <p:stCondLst>
                              <p:cond delay="5000"/>
                            </p:stCondLst>
                            <p:childTnLst>
                              <p:par>
                                <p:cTn id="29" presetID="2" presetClass="entr" presetSubtype="2" fill="hold" nodeType="afterEffect">
                                  <p:stCondLst>
                                    <p:cond delay="0"/>
                                  </p:stCondLst>
                                  <p:childTnLst>
                                    <p:set>
                                      <p:cBhvr>
                                        <p:cTn id="30" dur="1" fill="hold">
                                          <p:stCondLst>
                                            <p:cond delay="0"/>
                                          </p:stCondLst>
                                        </p:cTn>
                                        <p:tgtEl>
                                          <p:spTgt spid="15">
                                            <p:txEl>
                                              <p:pRg st="4" end="4"/>
                                            </p:txEl>
                                          </p:spTgt>
                                        </p:tgtEl>
                                        <p:attrNameLst>
                                          <p:attrName>style.visibility</p:attrName>
                                        </p:attrNameLst>
                                      </p:cBhvr>
                                      <p:to>
                                        <p:strVal val="visible"/>
                                      </p:to>
                                    </p:set>
                                    <p:anim calcmode="lin" valueType="num">
                                      <p:cBhvr>
                                        <p:cTn id="31" dur="1000" fill="hold"/>
                                        <p:tgtEl>
                                          <p:spTgt spid="15">
                                            <p:txEl>
                                              <p:pRg st="4" end="4"/>
                                            </p:txEl>
                                          </p:spTgt>
                                        </p:tgtEl>
                                        <p:attrNameLst>
                                          <p:attrName>ppt_x</p:attrName>
                                        </p:attrNameLst>
                                      </p:cBhvr>
                                      <p:tavLst>
                                        <p:tav tm="100000">
                                          <p:val>
                                            <p:strVal val="1+#ppt_w/2"/>
                                          </p:val>
                                        </p:tav>
                                        <p:tav tm="100000">
                                          <p:val>
                                            <p:strVal val="#ppt_x"/>
                                          </p:val>
                                        </p:tav>
                                      </p:tavLst>
                                    </p:anim>
                                    <p:anim calcmode="lin" valueType="num">
                                      <p:cBhvr>
                                        <p:cTn id="32" dur="1000" fill="hold"/>
                                        <p:tgtEl>
                                          <p:spTgt spid="15">
                                            <p:txEl>
                                              <p:pRg st="4" end="4"/>
                                            </p:txEl>
                                          </p:spTgt>
                                        </p:tgtEl>
                                        <p:attrNameLst>
                                          <p:attrName>ppt_y</p:attrName>
                                        </p:attrNameLst>
                                      </p:cBhvr>
                                      <p:tavLst>
                                        <p:tav tm="100000">
                                          <p:val>
                                            <p:strVal val="#ppt_y"/>
                                          </p:val>
                                        </p:tav>
                                        <p:tav tm="100000">
                                          <p:val>
                                            <p:strVal val="#ppt_y"/>
                                          </p:val>
                                        </p:tav>
                                      </p:tavLst>
                                    </p:anim>
                                  </p:childTnLst>
                                </p:cTn>
                              </p:par>
                            </p:childTnLst>
                          </p:cTn>
                        </p:par>
                        <p:par>
                          <p:cTn id="33" fill="hold">
                            <p:stCondLst>
                              <p:cond delay="6000"/>
                            </p:stCondLst>
                            <p:childTnLst>
                              <p:par>
                                <p:cTn id="34" presetID="2" presetClass="entr" presetSubtype="2" fill="hold" nodeType="afterEffect">
                                  <p:stCondLst>
                                    <p:cond delay="0"/>
                                  </p:stCondLst>
                                  <p:childTnLst>
                                    <p:set>
                                      <p:cBhvr>
                                        <p:cTn id="35" dur="1" fill="hold">
                                          <p:stCondLst>
                                            <p:cond delay="0"/>
                                          </p:stCondLst>
                                        </p:cTn>
                                        <p:tgtEl>
                                          <p:spTgt spid="15">
                                            <p:txEl>
                                              <p:pRg st="5" end="5"/>
                                            </p:txEl>
                                          </p:spTgt>
                                        </p:tgtEl>
                                        <p:attrNameLst>
                                          <p:attrName>style.visibility</p:attrName>
                                        </p:attrNameLst>
                                      </p:cBhvr>
                                      <p:to>
                                        <p:strVal val="visible"/>
                                      </p:to>
                                    </p:set>
                                    <p:anim calcmode="lin" valueType="num">
                                      <p:cBhvr>
                                        <p:cTn id="36" dur="1000" fill="hold"/>
                                        <p:tgtEl>
                                          <p:spTgt spid="15">
                                            <p:txEl>
                                              <p:pRg st="5" end="5"/>
                                            </p:txEl>
                                          </p:spTgt>
                                        </p:tgtEl>
                                        <p:attrNameLst>
                                          <p:attrName>ppt_x</p:attrName>
                                        </p:attrNameLst>
                                      </p:cBhvr>
                                      <p:tavLst>
                                        <p:tav tm="100000">
                                          <p:val>
                                            <p:strVal val="1+#ppt_w/2"/>
                                          </p:val>
                                        </p:tav>
                                        <p:tav tm="100000">
                                          <p:val>
                                            <p:strVal val="#ppt_x"/>
                                          </p:val>
                                        </p:tav>
                                      </p:tavLst>
                                    </p:anim>
                                    <p:anim calcmode="lin" valueType="num">
                                      <p:cBhvr>
                                        <p:cTn id="37" dur="1000" fill="hold"/>
                                        <p:tgtEl>
                                          <p:spTgt spid="15">
                                            <p:txEl>
                                              <p:pRg st="5" end="5"/>
                                            </p:txEl>
                                          </p:spTgt>
                                        </p:tgtEl>
                                        <p:attrNameLst>
                                          <p:attrName>ppt_y</p:attrName>
                                        </p:attrNameLst>
                                      </p:cBhvr>
                                      <p:tavLst>
                                        <p:tav tm="100000">
                                          <p:val>
                                            <p:strVal val="#ppt_y"/>
                                          </p:val>
                                        </p:tav>
                                        <p:tav tm="100000">
                                          <p:val>
                                            <p:strVal val="#ppt_y"/>
                                          </p:val>
                                        </p:tav>
                                      </p:tavLst>
                                    </p:anim>
                                  </p:childTnLst>
                                </p:cTn>
                              </p:par>
                            </p:childTnLst>
                          </p:cTn>
                        </p:par>
                        <p:par>
                          <p:cTn id="38" fill="hold">
                            <p:stCondLst>
                              <p:cond delay="7000"/>
                            </p:stCondLst>
                            <p:childTnLst>
                              <p:par>
                                <p:cTn id="39" presetID="2" presetClass="entr" presetSubtype="2" fill="hold" nodeType="afterEffect">
                                  <p:stCondLst>
                                    <p:cond delay="0"/>
                                  </p:stCondLst>
                                  <p:childTnLst>
                                    <p:set>
                                      <p:cBhvr>
                                        <p:cTn id="40" dur="1" fill="hold">
                                          <p:stCondLst>
                                            <p:cond delay="0"/>
                                          </p:stCondLst>
                                        </p:cTn>
                                        <p:tgtEl>
                                          <p:spTgt spid="15">
                                            <p:txEl>
                                              <p:pRg st="6" end="6"/>
                                            </p:txEl>
                                          </p:spTgt>
                                        </p:tgtEl>
                                        <p:attrNameLst>
                                          <p:attrName>style.visibility</p:attrName>
                                        </p:attrNameLst>
                                      </p:cBhvr>
                                      <p:to>
                                        <p:strVal val="visible"/>
                                      </p:to>
                                    </p:set>
                                    <p:anim calcmode="lin" valueType="num">
                                      <p:cBhvr>
                                        <p:cTn id="41" dur="1000" fill="hold"/>
                                        <p:tgtEl>
                                          <p:spTgt spid="15">
                                            <p:txEl>
                                              <p:pRg st="6" end="6"/>
                                            </p:txEl>
                                          </p:spTgt>
                                        </p:tgtEl>
                                        <p:attrNameLst>
                                          <p:attrName>ppt_x</p:attrName>
                                        </p:attrNameLst>
                                      </p:cBhvr>
                                      <p:tavLst>
                                        <p:tav tm="100000">
                                          <p:val>
                                            <p:strVal val="1+#ppt_w/2"/>
                                          </p:val>
                                        </p:tav>
                                        <p:tav tm="100000">
                                          <p:val>
                                            <p:strVal val="#ppt_x"/>
                                          </p:val>
                                        </p:tav>
                                      </p:tavLst>
                                    </p:anim>
                                    <p:anim calcmode="lin" valueType="num">
                                      <p:cBhvr>
                                        <p:cTn id="42" dur="1000" fill="hold"/>
                                        <p:tgtEl>
                                          <p:spTgt spid="15">
                                            <p:txEl>
                                              <p:pRg st="6" end="6"/>
                                            </p:txEl>
                                          </p:spTgt>
                                        </p:tgtEl>
                                        <p:attrNameLst>
                                          <p:attrName>ppt_y</p:attrName>
                                        </p:attrNameLst>
                                      </p:cBhvr>
                                      <p:tavLst>
                                        <p:tav tm="100000">
                                          <p:val>
                                            <p:strVal val="#ppt_y"/>
                                          </p:val>
                                        </p:tav>
                                        <p:tav tm="100000">
                                          <p:val>
                                            <p:strVal val="#ppt_y"/>
                                          </p:val>
                                        </p:tav>
                                      </p:tavLst>
                                    </p:anim>
                                  </p:childTnLst>
                                </p:cTn>
                              </p:par>
                            </p:childTnLst>
                          </p:cTn>
                        </p:par>
                        <p:par>
                          <p:cTn id="43" fill="hold">
                            <p:stCondLst>
                              <p:cond delay="8000"/>
                            </p:stCondLst>
                            <p:childTnLst>
                              <p:par>
                                <p:cTn id="44" presetID="2" presetClass="entr" presetSubtype="2" fill="hold" nodeType="afterEffect">
                                  <p:stCondLst>
                                    <p:cond delay="0"/>
                                  </p:stCondLst>
                                  <p:childTnLst>
                                    <p:set>
                                      <p:cBhvr>
                                        <p:cTn id="45" dur="1" fill="hold">
                                          <p:stCondLst>
                                            <p:cond delay="0"/>
                                          </p:stCondLst>
                                        </p:cTn>
                                        <p:tgtEl>
                                          <p:spTgt spid="15">
                                            <p:txEl>
                                              <p:pRg st="7" end="7"/>
                                            </p:txEl>
                                          </p:spTgt>
                                        </p:tgtEl>
                                        <p:attrNameLst>
                                          <p:attrName>style.visibility</p:attrName>
                                        </p:attrNameLst>
                                      </p:cBhvr>
                                      <p:to>
                                        <p:strVal val="visible"/>
                                      </p:to>
                                    </p:set>
                                    <p:anim calcmode="lin" valueType="num">
                                      <p:cBhvr>
                                        <p:cTn id="46" dur="1000" fill="hold"/>
                                        <p:tgtEl>
                                          <p:spTgt spid="15">
                                            <p:txEl>
                                              <p:pRg st="7" end="7"/>
                                            </p:txEl>
                                          </p:spTgt>
                                        </p:tgtEl>
                                        <p:attrNameLst>
                                          <p:attrName>ppt_x</p:attrName>
                                        </p:attrNameLst>
                                      </p:cBhvr>
                                      <p:tavLst>
                                        <p:tav tm="100000">
                                          <p:val>
                                            <p:strVal val="1+#ppt_w/2"/>
                                          </p:val>
                                        </p:tav>
                                        <p:tav tm="100000">
                                          <p:val>
                                            <p:strVal val="#ppt_x"/>
                                          </p:val>
                                        </p:tav>
                                      </p:tavLst>
                                    </p:anim>
                                    <p:anim calcmode="lin" valueType="num">
                                      <p:cBhvr>
                                        <p:cTn id="47" dur="1000" fill="hold"/>
                                        <p:tgtEl>
                                          <p:spTgt spid="15">
                                            <p:txEl>
                                              <p:pRg st="7" end="7"/>
                                            </p:txEl>
                                          </p:spTgt>
                                        </p:tgtEl>
                                        <p:attrNameLst>
                                          <p:attrName>ppt_y</p:attrName>
                                        </p:attrNameLst>
                                      </p:cBhvr>
                                      <p:tavLst>
                                        <p:tav tm="100000">
                                          <p:val>
                                            <p:strVal val="#ppt_y"/>
                                          </p:val>
                                        </p:tav>
                                        <p:tav tm="100000">
                                          <p:val>
                                            <p:strVal val="#ppt_y"/>
                                          </p:val>
                                        </p:tav>
                                      </p:tavLst>
                                    </p:anim>
                                  </p:childTnLst>
                                </p:cTn>
                              </p:par>
                            </p:childTnLst>
                          </p:cTn>
                        </p:par>
                        <p:par>
                          <p:cTn id="48" fill="hold">
                            <p:stCondLst>
                              <p:cond delay="9000"/>
                            </p:stCondLst>
                            <p:childTnLst>
                              <p:par>
                                <p:cTn id="49" presetID="2" presetClass="entr" presetSubtype="2" fill="hold" nodeType="afterEffect">
                                  <p:stCondLst>
                                    <p:cond delay="0"/>
                                  </p:stCondLst>
                                  <p:childTnLst>
                                    <p:set>
                                      <p:cBhvr>
                                        <p:cTn id="50" dur="1" fill="hold">
                                          <p:stCondLst>
                                            <p:cond delay="0"/>
                                          </p:stCondLst>
                                        </p:cTn>
                                        <p:tgtEl>
                                          <p:spTgt spid="15">
                                            <p:txEl>
                                              <p:pRg st="8" end="8"/>
                                            </p:txEl>
                                          </p:spTgt>
                                        </p:tgtEl>
                                        <p:attrNameLst>
                                          <p:attrName>style.visibility</p:attrName>
                                        </p:attrNameLst>
                                      </p:cBhvr>
                                      <p:to>
                                        <p:strVal val="visible"/>
                                      </p:to>
                                    </p:set>
                                    <p:anim calcmode="lin" valueType="num">
                                      <p:cBhvr>
                                        <p:cTn id="51" dur="1000" fill="hold"/>
                                        <p:tgtEl>
                                          <p:spTgt spid="15">
                                            <p:txEl>
                                              <p:pRg st="8" end="8"/>
                                            </p:txEl>
                                          </p:spTgt>
                                        </p:tgtEl>
                                        <p:attrNameLst>
                                          <p:attrName>ppt_x</p:attrName>
                                        </p:attrNameLst>
                                      </p:cBhvr>
                                      <p:tavLst>
                                        <p:tav tm="100000">
                                          <p:val>
                                            <p:strVal val="1+#ppt_w/2"/>
                                          </p:val>
                                        </p:tav>
                                        <p:tav tm="100000">
                                          <p:val>
                                            <p:strVal val="#ppt_x"/>
                                          </p:val>
                                        </p:tav>
                                      </p:tavLst>
                                    </p:anim>
                                    <p:anim calcmode="lin" valueType="num">
                                      <p:cBhvr>
                                        <p:cTn id="52" dur="1000" fill="hold"/>
                                        <p:tgtEl>
                                          <p:spTgt spid="15">
                                            <p:txEl>
                                              <p:pRg st="8" end="8"/>
                                            </p:txEl>
                                          </p:spTgt>
                                        </p:tgtEl>
                                        <p:attrNameLst>
                                          <p:attrName>ppt_y</p:attrName>
                                        </p:attrNameLst>
                                      </p:cBhvr>
                                      <p:tavLst>
                                        <p:tav tm="100000">
                                          <p:val>
                                            <p:strVal val="#ppt_y"/>
                                          </p:val>
                                        </p:tav>
                                        <p:tav tm="100000">
                                          <p:val>
                                            <p:strVal val="#ppt_y"/>
                                          </p:val>
                                        </p:tav>
                                      </p:tavLst>
                                    </p:anim>
                                  </p:childTnLst>
                                </p:cTn>
                              </p:par>
                            </p:childTnLst>
                          </p:cTn>
                        </p:par>
                        <p:par>
                          <p:cTn id="53" fill="hold">
                            <p:stCondLst>
                              <p:cond delay="10000"/>
                            </p:stCondLst>
                            <p:childTnLst>
                              <p:par>
                                <p:cTn id="54" presetID="2" presetClass="entr" presetSubtype="2" fill="hold" nodeType="afterEffect">
                                  <p:stCondLst>
                                    <p:cond delay="0"/>
                                  </p:stCondLst>
                                  <p:childTnLst>
                                    <p:set>
                                      <p:cBhvr>
                                        <p:cTn id="55" dur="1" fill="hold">
                                          <p:stCondLst>
                                            <p:cond delay="0"/>
                                          </p:stCondLst>
                                        </p:cTn>
                                        <p:tgtEl>
                                          <p:spTgt spid="15">
                                            <p:txEl>
                                              <p:pRg st="9" end="9"/>
                                            </p:txEl>
                                          </p:spTgt>
                                        </p:tgtEl>
                                        <p:attrNameLst>
                                          <p:attrName>style.visibility</p:attrName>
                                        </p:attrNameLst>
                                      </p:cBhvr>
                                      <p:to>
                                        <p:strVal val="visible"/>
                                      </p:to>
                                    </p:set>
                                    <p:anim calcmode="lin" valueType="num">
                                      <p:cBhvr>
                                        <p:cTn id="56" dur="1000" fill="hold"/>
                                        <p:tgtEl>
                                          <p:spTgt spid="15">
                                            <p:txEl>
                                              <p:pRg st="9" end="9"/>
                                            </p:txEl>
                                          </p:spTgt>
                                        </p:tgtEl>
                                        <p:attrNameLst>
                                          <p:attrName>ppt_x</p:attrName>
                                        </p:attrNameLst>
                                      </p:cBhvr>
                                      <p:tavLst>
                                        <p:tav tm="100000">
                                          <p:val>
                                            <p:strVal val="1+#ppt_w/2"/>
                                          </p:val>
                                        </p:tav>
                                        <p:tav tm="100000">
                                          <p:val>
                                            <p:strVal val="#ppt_x"/>
                                          </p:val>
                                        </p:tav>
                                      </p:tavLst>
                                    </p:anim>
                                    <p:anim calcmode="lin" valueType="num">
                                      <p:cBhvr>
                                        <p:cTn id="57" dur="1000" fill="hold"/>
                                        <p:tgtEl>
                                          <p:spTgt spid="15">
                                            <p:txEl>
                                              <p:pRg st="9" end="9"/>
                                            </p:txEl>
                                          </p:spTgt>
                                        </p:tgtEl>
                                        <p:attrNameLst>
                                          <p:attrName>ppt_y</p:attrName>
                                        </p:attrNameLst>
                                      </p:cBhvr>
                                      <p:tavLst>
                                        <p:tav tm="100000">
                                          <p:val>
                                            <p:strVal val="#ppt_y"/>
                                          </p:val>
                                        </p:tav>
                                        <p:tav tm="100000">
                                          <p:val>
                                            <p:strVal val="#ppt_y"/>
                                          </p:val>
                                        </p:tav>
                                      </p:tavLst>
                                    </p:anim>
                                  </p:childTnLst>
                                </p:cTn>
                              </p:par>
                            </p:childTnLst>
                          </p:cTn>
                        </p:par>
                        <p:par>
                          <p:cTn id="58" fill="hold">
                            <p:stCondLst>
                              <p:cond delay="11000"/>
                            </p:stCondLst>
                            <p:childTnLst>
                              <p:par>
                                <p:cTn id="59" presetID="2" presetClass="entr" presetSubtype="2" fill="hold" nodeType="afterEffect">
                                  <p:stCondLst>
                                    <p:cond delay="0"/>
                                  </p:stCondLst>
                                  <p:childTnLst>
                                    <p:set>
                                      <p:cBhvr>
                                        <p:cTn id="60" dur="1" fill="hold">
                                          <p:stCondLst>
                                            <p:cond delay="0"/>
                                          </p:stCondLst>
                                        </p:cTn>
                                        <p:tgtEl>
                                          <p:spTgt spid="15">
                                            <p:txEl>
                                              <p:pRg st="10" end="10"/>
                                            </p:txEl>
                                          </p:spTgt>
                                        </p:tgtEl>
                                        <p:attrNameLst>
                                          <p:attrName>style.visibility</p:attrName>
                                        </p:attrNameLst>
                                      </p:cBhvr>
                                      <p:to>
                                        <p:strVal val="visible"/>
                                      </p:to>
                                    </p:set>
                                    <p:anim calcmode="lin" valueType="num">
                                      <p:cBhvr>
                                        <p:cTn id="61" dur="1000" fill="hold"/>
                                        <p:tgtEl>
                                          <p:spTgt spid="15">
                                            <p:txEl>
                                              <p:pRg st="10" end="10"/>
                                            </p:txEl>
                                          </p:spTgt>
                                        </p:tgtEl>
                                        <p:attrNameLst>
                                          <p:attrName>ppt_x</p:attrName>
                                        </p:attrNameLst>
                                      </p:cBhvr>
                                      <p:tavLst>
                                        <p:tav tm="100000">
                                          <p:val>
                                            <p:strVal val="1+#ppt_w/2"/>
                                          </p:val>
                                        </p:tav>
                                        <p:tav tm="100000">
                                          <p:val>
                                            <p:strVal val="#ppt_x"/>
                                          </p:val>
                                        </p:tav>
                                      </p:tavLst>
                                    </p:anim>
                                    <p:anim calcmode="lin" valueType="num">
                                      <p:cBhvr>
                                        <p:cTn id="62" dur="1000" fill="hold"/>
                                        <p:tgtEl>
                                          <p:spTgt spid="15">
                                            <p:txEl>
                                              <p:pRg st="10" end="10"/>
                                            </p:txEl>
                                          </p:spTgt>
                                        </p:tgtEl>
                                        <p:attrNameLst>
                                          <p:attrName>ppt_y</p:attrName>
                                        </p:attrNameLst>
                                      </p:cBhvr>
                                      <p:tavLst>
                                        <p:tav tm="100000">
                                          <p:val>
                                            <p:strVal val="#ppt_y"/>
                                          </p:val>
                                        </p:tav>
                                        <p:tav tm="100000">
                                          <p:val>
                                            <p:strVal val="#ppt_y"/>
                                          </p:val>
                                        </p:tav>
                                      </p:tavLst>
                                    </p:anim>
                                  </p:childTnLst>
                                </p:cTn>
                              </p:par>
                            </p:childTnLst>
                          </p:cTn>
                        </p:par>
                        <p:par>
                          <p:cTn id="63" fill="hold">
                            <p:stCondLst>
                              <p:cond delay="12000"/>
                            </p:stCondLst>
                            <p:childTnLst>
                              <p:par>
                                <p:cTn id="64" presetID="2" presetClass="entr" presetSubtype="2" fill="hold" nodeType="afterEffect">
                                  <p:stCondLst>
                                    <p:cond delay="0"/>
                                  </p:stCondLst>
                                  <p:childTnLst>
                                    <p:set>
                                      <p:cBhvr>
                                        <p:cTn id="65" dur="1" fill="hold">
                                          <p:stCondLst>
                                            <p:cond delay="0"/>
                                          </p:stCondLst>
                                        </p:cTn>
                                        <p:tgtEl>
                                          <p:spTgt spid="15">
                                            <p:txEl>
                                              <p:pRg st="11" end="11"/>
                                            </p:txEl>
                                          </p:spTgt>
                                        </p:tgtEl>
                                        <p:attrNameLst>
                                          <p:attrName>style.visibility</p:attrName>
                                        </p:attrNameLst>
                                      </p:cBhvr>
                                      <p:to>
                                        <p:strVal val="visible"/>
                                      </p:to>
                                    </p:set>
                                    <p:anim calcmode="lin" valueType="num">
                                      <p:cBhvr>
                                        <p:cTn id="66" dur="1000" fill="hold"/>
                                        <p:tgtEl>
                                          <p:spTgt spid="15">
                                            <p:txEl>
                                              <p:pRg st="11" end="11"/>
                                            </p:txEl>
                                          </p:spTgt>
                                        </p:tgtEl>
                                        <p:attrNameLst>
                                          <p:attrName>ppt_x</p:attrName>
                                        </p:attrNameLst>
                                      </p:cBhvr>
                                      <p:tavLst>
                                        <p:tav tm="100000">
                                          <p:val>
                                            <p:strVal val="1+#ppt_w/2"/>
                                          </p:val>
                                        </p:tav>
                                        <p:tav tm="100000">
                                          <p:val>
                                            <p:strVal val="#ppt_x"/>
                                          </p:val>
                                        </p:tav>
                                      </p:tavLst>
                                    </p:anim>
                                    <p:anim calcmode="lin" valueType="num">
                                      <p:cBhvr>
                                        <p:cTn id="67" dur="1000" fill="hold"/>
                                        <p:tgtEl>
                                          <p:spTgt spid="15">
                                            <p:txEl>
                                              <p:pRg st="11" end="11"/>
                                            </p:txEl>
                                          </p:spTgt>
                                        </p:tgtEl>
                                        <p:attrNameLst>
                                          <p:attrName>ppt_y</p:attrName>
                                        </p:attrNameLst>
                                      </p:cBhvr>
                                      <p:tavLst>
                                        <p:tav tm="100000">
                                          <p:val>
                                            <p:strVal val="#ppt_y"/>
                                          </p:val>
                                        </p:tav>
                                        <p:tav tm="100000">
                                          <p:val>
                                            <p:strVal val="#ppt_y"/>
                                          </p:val>
                                        </p:tav>
                                      </p:tavLst>
                                    </p:anim>
                                  </p:childTnLst>
                                </p:cTn>
                              </p:par>
                            </p:childTnLst>
                          </p:cTn>
                        </p:par>
                        <p:par>
                          <p:cTn id="68" fill="hold">
                            <p:stCondLst>
                              <p:cond delay="13000"/>
                            </p:stCondLst>
                            <p:childTnLst>
                              <p:par>
                                <p:cTn id="69" presetID="2" presetClass="entr" presetSubtype="2" fill="hold" nodeType="afterEffect">
                                  <p:stCondLst>
                                    <p:cond delay="0"/>
                                  </p:stCondLst>
                                  <p:childTnLst>
                                    <p:set>
                                      <p:cBhvr>
                                        <p:cTn id="70" dur="1" fill="hold">
                                          <p:stCondLst>
                                            <p:cond delay="0"/>
                                          </p:stCondLst>
                                        </p:cTn>
                                        <p:tgtEl>
                                          <p:spTgt spid="15">
                                            <p:txEl>
                                              <p:pRg st="12" end="12"/>
                                            </p:txEl>
                                          </p:spTgt>
                                        </p:tgtEl>
                                        <p:attrNameLst>
                                          <p:attrName>style.visibility</p:attrName>
                                        </p:attrNameLst>
                                      </p:cBhvr>
                                      <p:to>
                                        <p:strVal val="visible"/>
                                      </p:to>
                                    </p:set>
                                    <p:anim calcmode="lin" valueType="num">
                                      <p:cBhvr>
                                        <p:cTn id="71" dur="1000" fill="hold"/>
                                        <p:tgtEl>
                                          <p:spTgt spid="15">
                                            <p:txEl>
                                              <p:pRg st="12" end="12"/>
                                            </p:txEl>
                                          </p:spTgt>
                                        </p:tgtEl>
                                        <p:attrNameLst>
                                          <p:attrName>ppt_x</p:attrName>
                                        </p:attrNameLst>
                                      </p:cBhvr>
                                      <p:tavLst>
                                        <p:tav tm="100000">
                                          <p:val>
                                            <p:strVal val="1+#ppt_w/2"/>
                                          </p:val>
                                        </p:tav>
                                        <p:tav tm="100000">
                                          <p:val>
                                            <p:strVal val="#ppt_x"/>
                                          </p:val>
                                        </p:tav>
                                      </p:tavLst>
                                    </p:anim>
                                    <p:anim calcmode="lin" valueType="num">
                                      <p:cBhvr>
                                        <p:cTn id="72" dur="1000" fill="hold"/>
                                        <p:tgtEl>
                                          <p:spTgt spid="15">
                                            <p:txEl>
                                              <p:pRg st="12" end="12"/>
                                            </p:txEl>
                                          </p:spTgt>
                                        </p:tgtEl>
                                        <p:attrNameLst>
                                          <p:attrName>ppt_y</p:attrName>
                                        </p:attrNameLst>
                                      </p:cBhvr>
                                      <p:tavLst>
                                        <p:tav tm="10000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948373-3FF9-43B0-87FC-E1979A00E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22" y="391006"/>
            <a:ext cx="2103418" cy="1262170"/>
          </a:xfrm>
          <a:prstGeom prst="rect">
            <a:avLst/>
          </a:prstGeom>
        </p:spPr>
      </p:pic>
      <p:pic>
        <p:nvPicPr>
          <p:cNvPr id="7" name="Afbeelding 6" descr="Afbeelding met pijl&#10;&#10;Automatisch gegenereerde beschrijving">
            <a:extLst>
              <a:ext uri="{FF2B5EF4-FFF2-40B4-BE49-F238E27FC236}">
                <a16:creationId xmlns:a16="http://schemas.microsoft.com/office/drawing/2014/main" id="{72AB2F55-4797-4140-B339-F09246280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5800"/>
            <a:ext cx="1933575" cy="2362200"/>
          </a:xfrm>
          <a:prstGeom prst="rect">
            <a:avLst/>
          </a:prstGeom>
        </p:spPr>
      </p:pic>
      <p:sp>
        <p:nvSpPr>
          <p:cNvPr id="8" name="Tekstvak 7">
            <a:extLst>
              <a:ext uri="{FF2B5EF4-FFF2-40B4-BE49-F238E27FC236}">
                <a16:creationId xmlns:a16="http://schemas.microsoft.com/office/drawing/2014/main" id="{1A79DBE5-03E6-6F61-C4CF-2C9BDDCD621C}"/>
              </a:ext>
            </a:extLst>
          </p:cNvPr>
          <p:cNvSpPr txBox="1"/>
          <p:nvPr/>
        </p:nvSpPr>
        <p:spPr>
          <a:xfrm>
            <a:off x="2654968" y="391006"/>
            <a:ext cx="8181474" cy="369332"/>
          </a:xfrm>
          <a:prstGeom prst="rect">
            <a:avLst/>
          </a:prstGeom>
          <a:noFill/>
        </p:spPr>
        <p:txBody>
          <a:bodyPr wrap="square">
            <a:spAutoFit/>
          </a:bodyPr>
          <a:lstStyle/>
          <a:p>
            <a:r>
              <a:rPr kumimoji="0" lang="nl-NL" altLang="nl-BE" sz="1800" b="0"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CAT 1 - </a:t>
            </a:r>
            <a:r>
              <a:rPr kumimoji="0" lang="nl-NL" altLang="nl-BE" sz="1800" b="1"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(&lt; 3,5 t) </a:t>
            </a:r>
            <a:r>
              <a:rPr kumimoji="0" lang="nl-NL" altLang="nl-BE" sz="1800" b="0"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AUTO'S, MOTORFIETSEN EN TRUCKS</a:t>
            </a:r>
            <a:endParaRPr lang="nl-BE" dirty="0"/>
          </a:p>
        </p:txBody>
      </p:sp>
      <p:graphicFrame>
        <p:nvGraphicFramePr>
          <p:cNvPr id="6" name="Tabel 5">
            <a:extLst>
              <a:ext uri="{FF2B5EF4-FFF2-40B4-BE49-F238E27FC236}">
                <a16:creationId xmlns:a16="http://schemas.microsoft.com/office/drawing/2014/main" id="{C204C948-CDA4-0D32-8E73-E66CFBA71790}"/>
              </a:ext>
            </a:extLst>
          </p:cNvPr>
          <p:cNvGraphicFramePr>
            <a:graphicFrameLocks noGrp="1"/>
          </p:cNvGraphicFramePr>
          <p:nvPr/>
        </p:nvGraphicFramePr>
        <p:xfrm>
          <a:off x="2229738" y="1022091"/>
          <a:ext cx="9107904" cy="3716136"/>
        </p:xfrm>
        <a:graphic>
          <a:graphicData uri="http://schemas.openxmlformats.org/drawingml/2006/table">
            <a:tbl>
              <a:tblPr firstRow="1" firstCol="1" bandRow="1">
                <a:tableStyleId>{5C22544A-7EE6-4342-B048-85BDC9FD1C3A}</a:tableStyleId>
              </a:tblPr>
              <a:tblGrid>
                <a:gridCol w="2280416">
                  <a:extLst>
                    <a:ext uri="{9D8B030D-6E8A-4147-A177-3AD203B41FA5}">
                      <a16:colId xmlns:a16="http://schemas.microsoft.com/office/drawing/2014/main" val="3238718564"/>
                    </a:ext>
                  </a:extLst>
                </a:gridCol>
                <a:gridCol w="2275256">
                  <a:extLst>
                    <a:ext uri="{9D8B030D-6E8A-4147-A177-3AD203B41FA5}">
                      <a16:colId xmlns:a16="http://schemas.microsoft.com/office/drawing/2014/main" val="183461476"/>
                    </a:ext>
                  </a:extLst>
                </a:gridCol>
                <a:gridCol w="2276116">
                  <a:extLst>
                    <a:ext uri="{9D8B030D-6E8A-4147-A177-3AD203B41FA5}">
                      <a16:colId xmlns:a16="http://schemas.microsoft.com/office/drawing/2014/main" val="4240844304"/>
                    </a:ext>
                  </a:extLst>
                </a:gridCol>
                <a:gridCol w="2276116">
                  <a:extLst>
                    <a:ext uri="{9D8B030D-6E8A-4147-A177-3AD203B41FA5}">
                      <a16:colId xmlns:a16="http://schemas.microsoft.com/office/drawing/2014/main" val="1136305234"/>
                    </a:ext>
                  </a:extLst>
                </a:gridCol>
              </a:tblGrid>
              <a:tr h="414386">
                <a:tc>
                  <a:txBody>
                    <a:bodyPr/>
                    <a:lstStyle/>
                    <a:p>
                      <a:pPr fontAlgn="ctr">
                        <a:lnSpc>
                          <a:spcPct val="120000"/>
                        </a:lnSpc>
                      </a:pPr>
                      <a:r>
                        <a:rPr lang="nl-NL" sz="1600" dirty="0">
                          <a:effectLst/>
                        </a:rPr>
                        <a:t>Leeftijdscategorie </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nl-NL" sz="1600" dirty="0">
                          <a:effectLst/>
                        </a:rPr>
                        <a:t>Full Club Member</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nl-NL" sz="1600" dirty="0">
                          <a:effectLst/>
                        </a:rPr>
                        <a:t>Supporter BEHVA</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nl-NL" sz="1600" dirty="0">
                          <a:effectLst/>
                        </a:rPr>
                        <a:t>Niet-lid/</a:t>
                      </a:r>
                      <a:r>
                        <a:rPr lang="nl-NL" sz="1600" dirty="0" err="1">
                          <a:effectLst/>
                        </a:rPr>
                        <a:t>Individual</a:t>
                      </a:r>
                      <a:r>
                        <a:rPr lang="nl-NL" sz="1600" dirty="0">
                          <a:effectLst/>
                        </a:rPr>
                        <a:t> BEHVA</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6795798"/>
                  </a:ext>
                </a:extLst>
              </a:tr>
              <a:tr h="414386">
                <a:tc>
                  <a:txBody>
                    <a:bodyPr/>
                    <a:lstStyle/>
                    <a:p>
                      <a:pPr fontAlgn="ctr">
                        <a:lnSpc>
                          <a:spcPct val="120000"/>
                        </a:lnSpc>
                      </a:pPr>
                      <a:r>
                        <a:rPr lang="nl-NL" sz="1600" dirty="0">
                          <a:effectLst/>
                        </a:rPr>
                        <a:t>Groep 1 (ouder dan 40)</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nl-NL" sz="1600">
                          <a:effectLst/>
                        </a:rPr>
                        <a:t>75,00 EUR</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nl-NL" sz="1600">
                          <a:effectLst/>
                        </a:rPr>
                        <a:t>75,00 EUR</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fr-FR" sz="1600">
                          <a:effectLst/>
                        </a:rPr>
                        <a:t>125,00 EUR</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4489900"/>
                  </a:ext>
                </a:extLst>
              </a:tr>
              <a:tr h="414386">
                <a:tc>
                  <a:txBody>
                    <a:bodyPr/>
                    <a:lstStyle/>
                    <a:p>
                      <a:pPr fontAlgn="ctr">
                        <a:lnSpc>
                          <a:spcPct val="120000"/>
                        </a:lnSpc>
                      </a:pPr>
                      <a:r>
                        <a:rPr lang="fr-FR" sz="1600" dirty="0">
                          <a:effectLst/>
                        </a:rPr>
                        <a:t>Groep 2 (25-39 jaar)</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fr-FR" sz="1600">
                          <a:effectLst/>
                        </a:rPr>
                        <a:t>115,00 EUR</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fr-FR" sz="1600">
                          <a:effectLst/>
                        </a:rPr>
                        <a:t>115,00 EUR</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fr-FR" sz="1600">
                          <a:effectLst/>
                        </a:rPr>
                        <a:t>165,00 EUR</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2914322"/>
                  </a:ext>
                </a:extLst>
              </a:tr>
              <a:tr h="1473375">
                <a:tc>
                  <a:txBody>
                    <a:bodyPr/>
                    <a:lstStyle/>
                    <a:p>
                      <a:pPr fontAlgn="ctr">
                        <a:lnSpc>
                          <a:spcPct val="120000"/>
                        </a:lnSpc>
                      </a:pPr>
                      <a:r>
                        <a:rPr lang="fr-FR" sz="1600" dirty="0">
                          <a:effectLst/>
                        </a:rPr>
                        <a:t>Groep 3 (15-24 jaar voor auto's en bestelwagens)</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fr-FR" sz="1600" dirty="0">
                          <a:effectLst/>
                        </a:rPr>
                        <a:t>* 205 EUR (tot 140 KW)</a:t>
                      </a:r>
                      <a:endParaRPr lang="nl-BE" sz="1600" dirty="0">
                        <a:effectLst/>
                      </a:endParaRPr>
                    </a:p>
                    <a:p>
                      <a:pPr algn="ctr" fontAlgn="ctr">
                        <a:lnSpc>
                          <a:spcPct val="120000"/>
                        </a:lnSpc>
                      </a:pPr>
                      <a:r>
                        <a:rPr lang="fr-FR" sz="1600" dirty="0">
                          <a:effectLst/>
                        </a:rPr>
                        <a:t>*255 EUR (vanaf 141 KW)</a:t>
                      </a:r>
                      <a:endParaRPr lang="nl-BE" sz="1600" dirty="0">
                        <a:effectLst/>
                      </a:endParaRPr>
                    </a:p>
                    <a:p>
                      <a:pPr algn="ctr" fontAlgn="ctr">
                        <a:lnSpc>
                          <a:spcPct val="120000"/>
                        </a:lnSpc>
                      </a:pPr>
                      <a:r>
                        <a:rPr lang="fr-FR" sz="1600" dirty="0">
                          <a:effectLst/>
                        </a:rPr>
                        <a:t>(berekend op basis van de bonus-malus </a:t>
                      </a:r>
                      <a:r>
                        <a:rPr lang="fr-FR" sz="1600" dirty="0" err="1">
                          <a:effectLst/>
                        </a:rPr>
                        <a:t>graad</a:t>
                      </a:r>
                      <a:r>
                        <a:rPr lang="fr-FR" sz="1600" dirty="0">
                          <a:effectLst/>
                        </a:rPr>
                        <a:t>)</a:t>
                      </a:r>
                      <a:endParaRPr lang="nl-BE" sz="1600" dirty="0">
                        <a:effectLst/>
                      </a:endParaRPr>
                    </a:p>
                    <a:p>
                      <a:pPr algn="ctr" fontAlgn="ctr">
                        <a:lnSpc>
                          <a:spcPct val="120000"/>
                        </a:lnSpc>
                      </a:pPr>
                      <a:r>
                        <a:rPr lang="fr-FR" sz="1600" dirty="0">
                          <a:effectLst/>
                        </a:rPr>
                        <a:t>(* Bonus-malus 00)</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fr-FR" sz="1600" dirty="0">
                          <a:effectLst/>
                        </a:rPr>
                        <a:t>* 205 EUR (tot 140 KW)</a:t>
                      </a:r>
                      <a:endParaRPr lang="nl-BE" sz="1600" dirty="0">
                        <a:effectLst/>
                      </a:endParaRPr>
                    </a:p>
                    <a:p>
                      <a:pPr algn="ctr" fontAlgn="ctr">
                        <a:lnSpc>
                          <a:spcPct val="120000"/>
                        </a:lnSpc>
                      </a:pPr>
                      <a:r>
                        <a:rPr lang="fr-FR" sz="1600" dirty="0">
                          <a:effectLst/>
                        </a:rPr>
                        <a:t>*255 EUR (vanaf 141 KW)</a:t>
                      </a:r>
                      <a:endParaRPr lang="nl-BE" sz="1600" dirty="0">
                        <a:effectLst/>
                      </a:endParaRPr>
                    </a:p>
                    <a:p>
                      <a:pPr algn="ctr" fontAlgn="ctr">
                        <a:lnSpc>
                          <a:spcPct val="120000"/>
                        </a:lnSpc>
                      </a:pPr>
                      <a:r>
                        <a:rPr lang="fr-FR" sz="1600" dirty="0">
                          <a:effectLst/>
                        </a:rPr>
                        <a:t>(berekend op basis van de bonus-malus </a:t>
                      </a:r>
                      <a:r>
                        <a:rPr lang="fr-FR" sz="1600" dirty="0" err="1">
                          <a:effectLst/>
                        </a:rPr>
                        <a:t>graad</a:t>
                      </a:r>
                      <a:r>
                        <a:rPr lang="fr-FR" sz="1600" dirty="0">
                          <a:effectLst/>
                        </a:rPr>
                        <a:t>)</a:t>
                      </a:r>
                      <a:endParaRPr lang="nl-BE" sz="1600" dirty="0">
                        <a:effectLst/>
                      </a:endParaRPr>
                    </a:p>
                    <a:p>
                      <a:pPr algn="ctr" fontAlgn="ctr">
                        <a:lnSpc>
                          <a:spcPct val="120000"/>
                        </a:lnSpc>
                      </a:pPr>
                      <a:r>
                        <a:rPr lang="fr-FR" sz="1600" dirty="0">
                          <a:effectLst/>
                        </a:rPr>
                        <a:t>(* Bonus-malus 00)</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fr-FR" sz="1600" dirty="0">
                          <a:effectLst/>
                        </a:rPr>
                        <a:t>*255 EUR (</a:t>
                      </a:r>
                      <a:r>
                        <a:rPr lang="fr-FR" sz="1600" dirty="0" err="1">
                          <a:effectLst/>
                        </a:rPr>
                        <a:t>tot</a:t>
                      </a:r>
                      <a:r>
                        <a:rPr lang="fr-FR" sz="1600" dirty="0">
                          <a:effectLst/>
                        </a:rPr>
                        <a:t> 140 KW)</a:t>
                      </a:r>
                      <a:endParaRPr lang="nl-BE" sz="1600" dirty="0">
                        <a:effectLst/>
                      </a:endParaRPr>
                    </a:p>
                    <a:p>
                      <a:pPr algn="ctr" fontAlgn="ctr">
                        <a:lnSpc>
                          <a:spcPct val="120000"/>
                        </a:lnSpc>
                      </a:pPr>
                      <a:r>
                        <a:rPr lang="fr-FR" sz="1600" dirty="0">
                          <a:effectLst/>
                        </a:rPr>
                        <a:t>*305 EUR (</a:t>
                      </a:r>
                      <a:r>
                        <a:rPr lang="fr-FR" sz="1600" dirty="0" err="1">
                          <a:effectLst/>
                        </a:rPr>
                        <a:t>vanaf</a:t>
                      </a:r>
                      <a:r>
                        <a:rPr lang="fr-FR" sz="1600" dirty="0">
                          <a:effectLst/>
                        </a:rPr>
                        <a:t> 141 KW)</a:t>
                      </a:r>
                      <a:endParaRPr lang="nl-BE" sz="1600" dirty="0">
                        <a:effectLst/>
                      </a:endParaRPr>
                    </a:p>
                    <a:p>
                      <a:pPr algn="ctr" fontAlgn="ctr">
                        <a:lnSpc>
                          <a:spcPct val="120000"/>
                        </a:lnSpc>
                      </a:pPr>
                      <a:r>
                        <a:rPr lang="fr-FR" sz="1600" dirty="0">
                          <a:effectLst/>
                        </a:rPr>
                        <a:t> (</a:t>
                      </a:r>
                      <a:r>
                        <a:rPr lang="fr-FR" sz="1600" dirty="0" err="1">
                          <a:effectLst/>
                        </a:rPr>
                        <a:t>berekend</a:t>
                      </a:r>
                      <a:r>
                        <a:rPr lang="fr-FR" sz="1600" dirty="0">
                          <a:effectLst/>
                        </a:rPr>
                        <a:t> op basis van de bonus-malus </a:t>
                      </a:r>
                      <a:r>
                        <a:rPr lang="fr-FR" sz="1600" dirty="0" err="1">
                          <a:effectLst/>
                        </a:rPr>
                        <a:t>graad</a:t>
                      </a:r>
                      <a:r>
                        <a:rPr lang="fr-FR" sz="1600" dirty="0">
                          <a:effectLst/>
                        </a:rPr>
                        <a:t>)</a:t>
                      </a:r>
                      <a:endParaRPr lang="nl-BE" sz="1600" dirty="0">
                        <a:effectLst/>
                      </a:endParaRPr>
                    </a:p>
                    <a:p>
                      <a:pPr algn="ctr" fontAlgn="ctr">
                        <a:lnSpc>
                          <a:spcPct val="120000"/>
                        </a:lnSpc>
                      </a:pPr>
                      <a:r>
                        <a:rPr lang="fr-FR" sz="1600" dirty="0">
                          <a:effectLst/>
                        </a:rPr>
                        <a:t>(* Bonus-malus 00)</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6233237"/>
                  </a:ext>
                </a:extLst>
              </a:tr>
              <a:tr h="828773">
                <a:tc>
                  <a:txBody>
                    <a:bodyPr/>
                    <a:lstStyle/>
                    <a:p>
                      <a:pPr fontAlgn="ctr">
                        <a:lnSpc>
                          <a:spcPct val="120000"/>
                        </a:lnSpc>
                      </a:pPr>
                      <a:r>
                        <a:rPr lang="fr-FR" sz="1600" dirty="0">
                          <a:effectLst/>
                        </a:rPr>
                        <a:t>Groep 3 (15-24 jaar voor motoren)</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nl-NL" sz="1600" dirty="0">
                          <a:effectLst/>
                        </a:rPr>
                        <a:t>158,00 EUR</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nl-NL" sz="1600" dirty="0">
                          <a:effectLst/>
                        </a:rPr>
                        <a:t>158,00 EUR</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nl-NL" sz="1600" dirty="0">
                          <a:effectLst/>
                        </a:rPr>
                        <a:t>208,00 EUR</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5517500"/>
                  </a:ext>
                </a:extLst>
              </a:tr>
            </a:tbl>
          </a:graphicData>
        </a:graphic>
      </p:graphicFrame>
      <p:graphicFrame>
        <p:nvGraphicFramePr>
          <p:cNvPr id="9" name="Tabel 8">
            <a:extLst>
              <a:ext uri="{FF2B5EF4-FFF2-40B4-BE49-F238E27FC236}">
                <a16:creationId xmlns:a16="http://schemas.microsoft.com/office/drawing/2014/main" id="{81F77085-25B3-C4E8-5318-FE8D6498AC73}"/>
              </a:ext>
            </a:extLst>
          </p:cNvPr>
          <p:cNvGraphicFramePr>
            <a:graphicFrameLocks noGrp="1"/>
          </p:cNvGraphicFramePr>
          <p:nvPr/>
        </p:nvGraphicFramePr>
        <p:xfrm>
          <a:off x="2229738" y="5757768"/>
          <a:ext cx="9235440" cy="642810"/>
        </p:xfrm>
        <a:graphic>
          <a:graphicData uri="http://schemas.openxmlformats.org/drawingml/2006/table">
            <a:tbl>
              <a:tblPr firstRow="1" firstCol="1" bandRow="1">
                <a:tableStyleId>{5C22544A-7EE6-4342-B048-85BDC9FD1C3A}</a:tableStyleId>
              </a:tblPr>
              <a:tblGrid>
                <a:gridCol w="2312348">
                  <a:extLst>
                    <a:ext uri="{9D8B030D-6E8A-4147-A177-3AD203B41FA5}">
                      <a16:colId xmlns:a16="http://schemas.microsoft.com/office/drawing/2014/main" val="875155652"/>
                    </a:ext>
                  </a:extLst>
                </a:gridCol>
                <a:gridCol w="2307116">
                  <a:extLst>
                    <a:ext uri="{9D8B030D-6E8A-4147-A177-3AD203B41FA5}">
                      <a16:colId xmlns:a16="http://schemas.microsoft.com/office/drawing/2014/main" val="1698154284"/>
                    </a:ext>
                  </a:extLst>
                </a:gridCol>
                <a:gridCol w="2307988">
                  <a:extLst>
                    <a:ext uri="{9D8B030D-6E8A-4147-A177-3AD203B41FA5}">
                      <a16:colId xmlns:a16="http://schemas.microsoft.com/office/drawing/2014/main" val="83330056"/>
                    </a:ext>
                  </a:extLst>
                </a:gridCol>
                <a:gridCol w="2307988">
                  <a:extLst>
                    <a:ext uri="{9D8B030D-6E8A-4147-A177-3AD203B41FA5}">
                      <a16:colId xmlns:a16="http://schemas.microsoft.com/office/drawing/2014/main" val="85287345"/>
                    </a:ext>
                  </a:extLst>
                </a:gridCol>
              </a:tblGrid>
              <a:tr h="642810">
                <a:tc>
                  <a:txBody>
                    <a:bodyPr/>
                    <a:lstStyle/>
                    <a:p>
                      <a:pPr fontAlgn="ctr">
                        <a:lnSpc>
                          <a:spcPct val="120000"/>
                        </a:lnSpc>
                      </a:pPr>
                      <a:r>
                        <a:rPr lang="nl-NL" sz="1800" dirty="0">
                          <a:effectLst/>
                        </a:rPr>
                        <a:t>Groep 1 en 2</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nl-NL" sz="1800" dirty="0">
                          <a:effectLst/>
                        </a:rPr>
                        <a:t>30,00 EUR</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nl-NL" sz="1800">
                          <a:effectLst/>
                        </a:rPr>
                        <a:t>30,00 EUR</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nl-NL" sz="1800" dirty="0">
                          <a:effectLst/>
                        </a:rPr>
                        <a:t>30,00 EUR</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4660158"/>
                  </a:ext>
                </a:extLst>
              </a:tr>
            </a:tbl>
          </a:graphicData>
        </a:graphic>
      </p:graphicFrame>
      <p:sp>
        <p:nvSpPr>
          <p:cNvPr id="10" name="Rectangle 1">
            <a:extLst>
              <a:ext uri="{FF2B5EF4-FFF2-40B4-BE49-F238E27FC236}">
                <a16:creationId xmlns:a16="http://schemas.microsoft.com/office/drawing/2014/main" id="{71D38019-8401-22A1-C330-02DB100E1F05}"/>
              </a:ext>
            </a:extLst>
          </p:cNvPr>
          <p:cNvSpPr>
            <a:spLocks noChangeArrowheads="1"/>
          </p:cNvSpPr>
          <p:nvPr/>
        </p:nvSpPr>
        <p:spPr bwMode="auto">
          <a:xfrm>
            <a:off x="2229738" y="5265532"/>
            <a:ext cx="906991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fr-FR" altLang="nl-BE"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Voor elk extra voertuig in dezelfde categorie</a:t>
            </a:r>
            <a:endParaRPr kumimoji="0" lang="nl-BE" altLang="nl-BE"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BE" altLang="nl-B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35007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948373-3FF9-43B0-87FC-E1979A00E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22" y="391006"/>
            <a:ext cx="2103418" cy="1262170"/>
          </a:xfrm>
          <a:prstGeom prst="rect">
            <a:avLst/>
          </a:prstGeom>
        </p:spPr>
      </p:pic>
      <p:pic>
        <p:nvPicPr>
          <p:cNvPr id="7" name="Afbeelding 6" descr="Afbeelding met pijl&#10;&#10;Automatisch gegenereerde beschrijving">
            <a:extLst>
              <a:ext uri="{FF2B5EF4-FFF2-40B4-BE49-F238E27FC236}">
                <a16:creationId xmlns:a16="http://schemas.microsoft.com/office/drawing/2014/main" id="{72AB2F55-4797-4140-B339-F09246280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5800"/>
            <a:ext cx="1933575" cy="2362200"/>
          </a:xfrm>
          <a:prstGeom prst="rect">
            <a:avLst/>
          </a:prstGeom>
        </p:spPr>
      </p:pic>
      <p:graphicFrame>
        <p:nvGraphicFramePr>
          <p:cNvPr id="3" name="Tabel 2">
            <a:extLst>
              <a:ext uri="{FF2B5EF4-FFF2-40B4-BE49-F238E27FC236}">
                <a16:creationId xmlns:a16="http://schemas.microsoft.com/office/drawing/2014/main" id="{5BED4F9B-4B99-692E-6BC0-B3C6BAA0BF11}"/>
              </a:ext>
            </a:extLst>
          </p:cNvPr>
          <p:cNvGraphicFramePr>
            <a:graphicFrameLocks noGrp="1"/>
          </p:cNvGraphicFramePr>
          <p:nvPr/>
        </p:nvGraphicFramePr>
        <p:xfrm>
          <a:off x="2177716" y="4291209"/>
          <a:ext cx="9352547" cy="1250055"/>
        </p:xfrm>
        <a:graphic>
          <a:graphicData uri="http://schemas.openxmlformats.org/drawingml/2006/table">
            <a:tbl>
              <a:tblPr firstRow="1" firstCol="1" bandRow="1">
                <a:tableStyleId>{5C22544A-7EE6-4342-B048-85BDC9FD1C3A}</a:tableStyleId>
              </a:tblPr>
              <a:tblGrid>
                <a:gridCol w="2342111">
                  <a:extLst>
                    <a:ext uri="{9D8B030D-6E8A-4147-A177-3AD203B41FA5}">
                      <a16:colId xmlns:a16="http://schemas.microsoft.com/office/drawing/2014/main" val="813200935"/>
                    </a:ext>
                  </a:extLst>
                </a:gridCol>
                <a:gridCol w="2336812">
                  <a:extLst>
                    <a:ext uri="{9D8B030D-6E8A-4147-A177-3AD203B41FA5}">
                      <a16:colId xmlns:a16="http://schemas.microsoft.com/office/drawing/2014/main" val="935872796"/>
                    </a:ext>
                  </a:extLst>
                </a:gridCol>
                <a:gridCol w="2336812">
                  <a:extLst>
                    <a:ext uri="{9D8B030D-6E8A-4147-A177-3AD203B41FA5}">
                      <a16:colId xmlns:a16="http://schemas.microsoft.com/office/drawing/2014/main" val="3291934997"/>
                    </a:ext>
                  </a:extLst>
                </a:gridCol>
                <a:gridCol w="2336812">
                  <a:extLst>
                    <a:ext uri="{9D8B030D-6E8A-4147-A177-3AD203B41FA5}">
                      <a16:colId xmlns:a16="http://schemas.microsoft.com/office/drawing/2014/main" val="3475965097"/>
                    </a:ext>
                  </a:extLst>
                </a:gridCol>
              </a:tblGrid>
              <a:tr h="1250055">
                <a:tc>
                  <a:txBody>
                    <a:bodyPr/>
                    <a:lstStyle/>
                    <a:p>
                      <a:pPr fontAlgn="ctr">
                        <a:lnSpc>
                          <a:spcPct val="120000"/>
                        </a:lnSpc>
                      </a:pPr>
                      <a:r>
                        <a:rPr lang="nl-NL" sz="1800" dirty="0">
                          <a:effectLst/>
                        </a:rPr>
                        <a:t>Groep 1 en 2</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nl-NL" sz="1800" dirty="0">
                          <a:effectLst/>
                        </a:rPr>
                        <a:t>40,00 EUR</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nl-NL" sz="1800" dirty="0">
                          <a:effectLst/>
                        </a:rPr>
                        <a:t>40,00 EUR</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nl-NL" sz="1800" dirty="0">
                          <a:effectLst/>
                        </a:rPr>
                        <a:t>40,00 EUR</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2574702"/>
                  </a:ext>
                </a:extLst>
              </a:tr>
            </a:tbl>
          </a:graphicData>
        </a:graphic>
      </p:graphicFrame>
      <p:sp>
        <p:nvSpPr>
          <p:cNvPr id="8" name="Tekstvak 7">
            <a:extLst>
              <a:ext uri="{FF2B5EF4-FFF2-40B4-BE49-F238E27FC236}">
                <a16:creationId xmlns:a16="http://schemas.microsoft.com/office/drawing/2014/main" id="{1A79DBE5-03E6-6F61-C4CF-2C9BDDCD621C}"/>
              </a:ext>
            </a:extLst>
          </p:cNvPr>
          <p:cNvSpPr txBox="1"/>
          <p:nvPr/>
        </p:nvSpPr>
        <p:spPr>
          <a:xfrm>
            <a:off x="2654968" y="391006"/>
            <a:ext cx="8181474" cy="369332"/>
          </a:xfrm>
          <a:prstGeom prst="rect">
            <a:avLst/>
          </a:prstGeom>
          <a:noFill/>
        </p:spPr>
        <p:txBody>
          <a:bodyPr wrap="square">
            <a:spAutoFit/>
          </a:bodyPr>
          <a:lstStyle/>
          <a:p>
            <a:r>
              <a:rPr kumimoji="0" lang="nl-NL" altLang="nl-BE" sz="1800" b="0"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CAT 2 - </a:t>
            </a:r>
            <a:r>
              <a:rPr kumimoji="0" lang="nl-NL" altLang="nl-BE" sz="1800" b="1"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(&gt; 3,5 t) </a:t>
            </a:r>
            <a:r>
              <a:rPr kumimoji="0" lang="nl-NL" altLang="nl-BE" sz="1800" b="0"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VRACHTWAGENS, AUTOBUSSEN</a:t>
            </a:r>
            <a:endParaRPr lang="nl-BE" dirty="0"/>
          </a:p>
        </p:txBody>
      </p:sp>
      <p:graphicFrame>
        <p:nvGraphicFramePr>
          <p:cNvPr id="6" name="Tabel 5">
            <a:extLst>
              <a:ext uri="{FF2B5EF4-FFF2-40B4-BE49-F238E27FC236}">
                <a16:creationId xmlns:a16="http://schemas.microsoft.com/office/drawing/2014/main" id="{DB4E17ED-F7E8-038A-2B7A-2C3E3B75A25E}"/>
              </a:ext>
            </a:extLst>
          </p:cNvPr>
          <p:cNvGraphicFramePr>
            <a:graphicFrameLocks noGrp="1"/>
          </p:cNvGraphicFramePr>
          <p:nvPr/>
        </p:nvGraphicFramePr>
        <p:xfrm>
          <a:off x="2255786" y="1154141"/>
          <a:ext cx="9146141" cy="2563032"/>
        </p:xfrm>
        <a:graphic>
          <a:graphicData uri="http://schemas.openxmlformats.org/drawingml/2006/table">
            <a:tbl>
              <a:tblPr firstRow="1" firstCol="1" bandRow="1">
                <a:tableStyleId>{5C22544A-7EE6-4342-B048-85BDC9FD1C3A}</a:tableStyleId>
              </a:tblPr>
              <a:tblGrid>
                <a:gridCol w="2289989">
                  <a:extLst>
                    <a:ext uri="{9D8B030D-6E8A-4147-A177-3AD203B41FA5}">
                      <a16:colId xmlns:a16="http://schemas.microsoft.com/office/drawing/2014/main" val="3273334207"/>
                    </a:ext>
                  </a:extLst>
                </a:gridCol>
                <a:gridCol w="2284808">
                  <a:extLst>
                    <a:ext uri="{9D8B030D-6E8A-4147-A177-3AD203B41FA5}">
                      <a16:colId xmlns:a16="http://schemas.microsoft.com/office/drawing/2014/main" val="4172660554"/>
                    </a:ext>
                  </a:extLst>
                </a:gridCol>
                <a:gridCol w="2285672">
                  <a:extLst>
                    <a:ext uri="{9D8B030D-6E8A-4147-A177-3AD203B41FA5}">
                      <a16:colId xmlns:a16="http://schemas.microsoft.com/office/drawing/2014/main" val="412437445"/>
                    </a:ext>
                  </a:extLst>
                </a:gridCol>
                <a:gridCol w="2285672">
                  <a:extLst>
                    <a:ext uri="{9D8B030D-6E8A-4147-A177-3AD203B41FA5}">
                      <a16:colId xmlns:a16="http://schemas.microsoft.com/office/drawing/2014/main" val="2169848710"/>
                    </a:ext>
                  </a:extLst>
                </a:gridCol>
              </a:tblGrid>
              <a:tr h="634888">
                <a:tc>
                  <a:txBody>
                    <a:bodyPr/>
                    <a:lstStyle/>
                    <a:p>
                      <a:pPr fontAlgn="ctr">
                        <a:lnSpc>
                          <a:spcPct val="120000"/>
                        </a:lnSpc>
                      </a:pPr>
                      <a:r>
                        <a:rPr lang="nl-NL" sz="1800" dirty="0">
                          <a:effectLst/>
                        </a:rPr>
                        <a:t>Leeftijdscategorie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nl-NL" sz="1800" dirty="0">
                          <a:effectLst/>
                        </a:rPr>
                        <a:t>Full Club Member</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nl-NL" sz="1800" dirty="0">
                          <a:effectLst/>
                        </a:rPr>
                        <a:t>Supporter BEHVA</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nl-NL" sz="1800" dirty="0">
                          <a:effectLst/>
                        </a:rPr>
                        <a:t>Niet-lid / </a:t>
                      </a:r>
                      <a:r>
                        <a:rPr lang="nl-NL" sz="1800" dirty="0" err="1">
                          <a:effectLst/>
                        </a:rPr>
                        <a:t>Individual</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1243939"/>
                  </a:ext>
                </a:extLst>
              </a:tr>
              <a:tr h="634888">
                <a:tc>
                  <a:txBody>
                    <a:bodyPr/>
                    <a:lstStyle/>
                    <a:p>
                      <a:pPr fontAlgn="ctr">
                        <a:lnSpc>
                          <a:spcPct val="120000"/>
                        </a:lnSpc>
                      </a:pPr>
                      <a:r>
                        <a:rPr lang="nl-NL" sz="1800" dirty="0">
                          <a:effectLst/>
                        </a:rPr>
                        <a:t>Groep 1 (ouder dan 40)</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nl-NL" sz="1800">
                          <a:effectLst/>
                        </a:rPr>
                        <a:t>84,00 EUR</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nl-NL" sz="1800" dirty="0">
                          <a:effectLst/>
                        </a:rPr>
                        <a:t>84,00 EUR</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nl-NL" sz="1800" dirty="0">
                          <a:effectLst/>
                        </a:rPr>
                        <a:t>134,00 EUR</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1529796"/>
                  </a:ext>
                </a:extLst>
              </a:tr>
              <a:tr h="634888">
                <a:tc>
                  <a:txBody>
                    <a:bodyPr/>
                    <a:lstStyle/>
                    <a:p>
                      <a:pPr fontAlgn="ctr">
                        <a:lnSpc>
                          <a:spcPct val="120000"/>
                        </a:lnSpc>
                      </a:pPr>
                      <a:r>
                        <a:rPr lang="nl-NL" sz="1800" dirty="0">
                          <a:effectLst/>
                        </a:rPr>
                        <a:t>Groep 2 (25-39 </a:t>
                      </a:r>
                      <a:r>
                        <a:rPr lang="nl-NL" sz="1800" dirty="0" err="1">
                          <a:effectLst/>
                        </a:rPr>
                        <a:t>jaar</a:t>
                      </a:r>
                      <a:r>
                        <a:rPr lang="nl-NL" sz="1800" dirty="0">
                          <a:effectLst/>
                        </a:rPr>
                        <a:t>)</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fr-FR" sz="1800">
                          <a:effectLst/>
                        </a:rPr>
                        <a:t>124,00 EUR</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fr-FR" sz="1800">
                          <a:effectLst/>
                        </a:rPr>
                        <a:t>124,00 EUR</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fr-FR" sz="1800" dirty="0">
                          <a:effectLst/>
                        </a:rPr>
                        <a:t>174.00 EUR</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70373498"/>
                  </a:ext>
                </a:extLst>
              </a:tr>
              <a:tr h="634888">
                <a:tc>
                  <a:txBody>
                    <a:bodyPr/>
                    <a:lstStyle/>
                    <a:p>
                      <a:pPr fontAlgn="ctr">
                        <a:lnSpc>
                          <a:spcPct val="120000"/>
                        </a:lnSpc>
                      </a:pPr>
                      <a:r>
                        <a:rPr lang="fr-FR" sz="1800">
                          <a:effectLst/>
                        </a:rPr>
                        <a:t>Groep 3 (15-24 jaar)</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fr-FR" sz="1800">
                          <a:effectLst/>
                        </a:rPr>
                        <a:t>224.00 EUR</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fr-FR" sz="1800">
                          <a:effectLst/>
                        </a:rPr>
                        <a:t>224.00 EUR</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fr-FR" sz="1800" dirty="0">
                          <a:effectLst/>
                        </a:rPr>
                        <a:t>274,00 EUR</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0403360"/>
                  </a:ext>
                </a:extLst>
              </a:tr>
            </a:tbl>
          </a:graphicData>
        </a:graphic>
      </p:graphicFrame>
      <p:sp>
        <p:nvSpPr>
          <p:cNvPr id="9" name="Rectangle 1">
            <a:extLst>
              <a:ext uri="{FF2B5EF4-FFF2-40B4-BE49-F238E27FC236}">
                <a16:creationId xmlns:a16="http://schemas.microsoft.com/office/drawing/2014/main" id="{2474E341-C14B-9AC7-6EFA-3F7D0B6D847B}"/>
              </a:ext>
            </a:extLst>
          </p:cNvPr>
          <p:cNvSpPr>
            <a:spLocks noChangeArrowheads="1"/>
          </p:cNvSpPr>
          <p:nvPr/>
        </p:nvSpPr>
        <p:spPr bwMode="auto">
          <a:xfrm>
            <a:off x="2177716" y="3783378"/>
            <a:ext cx="801924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fr-FR" altLang="nl-BE"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Voor elk extra voertuig in dezelfde categorie</a:t>
            </a:r>
            <a:endParaRPr kumimoji="0" lang="nl-BE" altLang="nl-BE"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BE" altLang="nl-B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39037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948373-3FF9-43B0-87FC-E1979A00E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22" y="391006"/>
            <a:ext cx="2103418" cy="1262170"/>
          </a:xfrm>
          <a:prstGeom prst="rect">
            <a:avLst/>
          </a:prstGeom>
        </p:spPr>
      </p:pic>
      <p:pic>
        <p:nvPicPr>
          <p:cNvPr id="7" name="Afbeelding 6" descr="Afbeelding met pijl&#10;&#10;Automatisch gegenereerde beschrijving">
            <a:extLst>
              <a:ext uri="{FF2B5EF4-FFF2-40B4-BE49-F238E27FC236}">
                <a16:creationId xmlns:a16="http://schemas.microsoft.com/office/drawing/2014/main" id="{72AB2F55-4797-4140-B339-F09246280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5800"/>
            <a:ext cx="1933575" cy="2362200"/>
          </a:xfrm>
          <a:prstGeom prst="rect">
            <a:avLst/>
          </a:prstGeom>
        </p:spPr>
      </p:pic>
      <p:graphicFrame>
        <p:nvGraphicFramePr>
          <p:cNvPr id="2" name="Tabel 1">
            <a:extLst>
              <a:ext uri="{FF2B5EF4-FFF2-40B4-BE49-F238E27FC236}">
                <a16:creationId xmlns:a16="http://schemas.microsoft.com/office/drawing/2014/main" id="{CA3DE6FD-F22F-D503-3E8D-8F28DDE61863}"/>
              </a:ext>
            </a:extLst>
          </p:cNvPr>
          <p:cNvGraphicFramePr>
            <a:graphicFrameLocks noGrp="1"/>
          </p:cNvGraphicFramePr>
          <p:nvPr/>
        </p:nvGraphicFramePr>
        <p:xfrm>
          <a:off x="2161674" y="1316736"/>
          <a:ext cx="9023685" cy="1414432"/>
        </p:xfrm>
        <a:graphic>
          <a:graphicData uri="http://schemas.openxmlformats.org/drawingml/2006/table">
            <a:tbl>
              <a:tblPr firstRow="1" firstCol="1" bandRow="1">
                <a:tableStyleId>{5C22544A-7EE6-4342-B048-85BDC9FD1C3A}</a:tableStyleId>
              </a:tblPr>
              <a:tblGrid>
                <a:gridCol w="2259328">
                  <a:extLst>
                    <a:ext uri="{9D8B030D-6E8A-4147-A177-3AD203B41FA5}">
                      <a16:colId xmlns:a16="http://schemas.microsoft.com/office/drawing/2014/main" val="3236073807"/>
                    </a:ext>
                  </a:extLst>
                </a:gridCol>
                <a:gridCol w="2254217">
                  <a:extLst>
                    <a:ext uri="{9D8B030D-6E8A-4147-A177-3AD203B41FA5}">
                      <a16:colId xmlns:a16="http://schemas.microsoft.com/office/drawing/2014/main" val="1327519603"/>
                    </a:ext>
                  </a:extLst>
                </a:gridCol>
                <a:gridCol w="2255070">
                  <a:extLst>
                    <a:ext uri="{9D8B030D-6E8A-4147-A177-3AD203B41FA5}">
                      <a16:colId xmlns:a16="http://schemas.microsoft.com/office/drawing/2014/main" val="309794190"/>
                    </a:ext>
                  </a:extLst>
                </a:gridCol>
                <a:gridCol w="2255070">
                  <a:extLst>
                    <a:ext uri="{9D8B030D-6E8A-4147-A177-3AD203B41FA5}">
                      <a16:colId xmlns:a16="http://schemas.microsoft.com/office/drawing/2014/main" val="1079314555"/>
                    </a:ext>
                  </a:extLst>
                </a:gridCol>
              </a:tblGrid>
              <a:tr h="707216">
                <a:tc>
                  <a:txBody>
                    <a:bodyPr/>
                    <a:lstStyle/>
                    <a:p>
                      <a:pPr fontAlgn="ctr">
                        <a:lnSpc>
                          <a:spcPct val="120000"/>
                        </a:lnSpc>
                      </a:pPr>
                      <a:r>
                        <a:rPr lang="nl-NL" sz="1800" dirty="0">
                          <a:effectLst/>
                        </a:rPr>
                        <a:t>Leeftijdscategorie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nl-NL" sz="1800" dirty="0">
                          <a:effectLst/>
                        </a:rPr>
                        <a:t>Full Club Member</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nl-NL" sz="1800" dirty="0">
                          <a:effectLst/>
                        </a:rPr>
                        <a:t>Supporter BEHVA</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nl-NL" sz="1800" dirty="0">
                          <a:effectLst/>
                        </a:rPr>
                        <a:t>Niet-lid / </a:t>
                      </a:r>
                      <a:r>
                        <a:rPr lang="nl-NL" sz="1800" dirty="0" err="1">
                          <a:effectLst/>
                        </a:rPr>
                        <a:t>Individual</a:t>
                      </a:r>
                      <a:r>
                        <a:rPr lang="nl-NL" sz="1800" dirty="0">
                          <a:effectLst/>
                        </a:rPr>
                        <a:t> BEHVA</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6473645"/>
                  </a:ext>
                </a:extLst>
              </a:tr>
              <a:tr h="707216">
                <a:tc>
                  <a:txBody>
                    <a:bodyPr/>
                    <a:lstStyle/>
                    <a:p>
                      <a:pPr fontAlgn="ctr">
                        <a:lnSpc>
                          <a:spcPct val="120000"/>
                        </a:lnSpc>
                      </a:pPr>
                      <a:r>
                        <a:rPr lang="nl-NL" sz="1800" dirty="0">
                          <a:effectLst/>
                        </a:rPr>
                        <a:t>Groep 1 (+15 </a:t>
                      </a:r>
                      <a:r>
                        <a:rPr lang="nl-NL" sz="1800" dirty="0" err="1">
                          <a:effectLst/>
                        </a:rPr>
                        <a:t>jaar</a:t>
                      </a:r>
                      <a:r>
                        <a:rPr lang="nl-NL" sz="1800" dirty="0">
                          <a:effectLst/>
                        </a:rPr>
                        <a:t>)</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nl-NL" sz="1800" dirty="0">
                          <a:effectLst/>
                        </a:rPr>
                        <a:t>69,00 EUR</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nl-NL" sz="1800" dirty="0">
                          <a:effectLst/>
                        </a:rPr>
                        <a:t>69,00 EUR</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fr-FR" sz="1800" dirty="0">
                          <a:effectLst/>
                        </a:rPr>
                        <a:t>119.00 EUR</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43432442"/>
                  </a:ext>
                </a:extLst>
              </a:tr>
            </a:tbl>
          </a:graphicData>
        </a:graphic>
      </p:graphicFrame>
      <p:graphicFrame>
        <p:nvGraphicFramePr>
          <p:cNvPr id="3" name="Tabel 2">
            <a:extLst>
              <a:ext uri="{FF2B5EF4-FFF2-40B4-BE49-F238E27FC236}">
                <a16:creationId xmlns:a16="http://schemas.microsoft.com/office/drawing/2014/main" id="{5BED4F9B-4B99-692E-6BC0-B3C6BAA0BF11}"/>
              </a:ext>
            </a:extLst>
          </p:cNvPr>
          <p:cNvGraphicFramePr>
            <a:graphicFrameLocks noGrp="1"/>
          </p:cNvGraphicFramePr>
          <p:nvPr/>
        </p:nvGraphicFramePr>
        <p:xfrm>
          <a:off x="2161673" y="4015765"/>
          <a:ext cx="9023685" cy="1049529"/>
        </p:xfrm>
        <a:graphic>
          <a:graphicData uri="http://schemas.openxmlformats.org/drawingml/2006/table">
            <a:tbl>
              <a:tblPr firstRow="1" firstCol="1" bandRow="1">
                <a:tableStyleId>{5C22544A-7EE6-4342-B048-85BDC9FD1C3A}</a:tableStyleId>
              </a:tblPr>
              <a:tblGrid>
                <a:gridCol w="2259756">
                  <a:extLst>
                    <a:ext uri="{9D8B030D-6E8A-4147-A177-3AD203B41FA5}">
                      <a16:colId xmlns:a16="http://schemas.microsoft.com/office/drawing/2014/main" val="813200935"/>
                    </a:ext>
                  </a:extLst>
                </a:gridCol>
                <a:gridCol w="2254643">
                  <a:extLst>
                    <a:ext uri="{9D8B030D-6E8A-4147-A177-3AD203B41FA5}">
                      <a16:colId xmlns:a16="http://schemas.microsoft.com/office/drawing/2014/main" val="935872796"/>
                    </a:ext>
                  </a:extLst>
                </a:gridCol>
                <a:gridCol w="2254643">
                  <a:extLst>
                    <a:ext uri="{9D8B030D-6E8A-4147-A177-3AD203B41FA5}">
                      <a16:colId xmlns:a16="http://schemas.microsoft.com/office/drawing/2014/main" val="3291934997"/>
                    </a:ext>
                  </a:extLst>
                </a:gridCol>
                <a:gridCol w="2254643">
                  <a:extLst>
                    <a:ext uri="{9D8B030D-6E8A-4147-A177-3AD203B41FA5}">
                      <a16:colId xmlns:a16="http://schemas.microsoft.com/office/drawing/2014/main" val="3475965097"/>
                    </a:ext>
                  </a:extLst>
                </a:gridCol>
              </a:tblGrid>
              <a:tr h="1049529">
                <a:tc>
                  <a:txBody>
                    <a:bodyPr/>
                    <a:lstStyle/>
                    <a:p>
                      <a:pPr fontAlgn="ctr">
                        <a:lnSpc>
                          <a:spcPct val="120000"/>
                        </a:lnSpc>
                      </a:pPr>
                      <a:r>
                        <a:rPr lang="nl-NL" sz="1800" dirty="0">
                          <a:effectLst/>
                        </a:rPr>
                        <a:t>Groep 1 en 2</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nl-NL" sz="1800" dirty="0">
                          <a:effectLst/>
                        </a:rPr>
                        <a:t>14.00 EUR</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nl-NL" sz="1800" dirty="0">
                          <a:effectLst/>
                        </a:rPr>
                        <a:t>14.00 EUR</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nl-NL" sz="1800" dirty="0">
                          <a:effectLst/>
                        </a:rPr>
                        <a:t>14.00 EUR</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2574702"/>
                  </a:ext>
                </a:extLst>
              </a:tr>
            </a:tbl>
          </a:graphicData>
        </a:graphic>
      </p:graphicFrame>
      <p:sp>
        <p:nvSpPr>
          <p:cNvPr id="8" name="Tekstvak 7">
            <a:extLst>
              <a:ext uri="{FF2B5EF4-FFF2-40B4-BE49-F238E27FC236}">
                <a16:creationId xmlns:a16="http://schemas.microsoft.com/office/drawing/2014/main" id="{1A79DBE5-03E6-6F61-C4CF-2C9BDDCD621C}"/>
              </a:ext>
            </a:extLst>
          </p:cNvPr>
          <p:cNvSpPr txBox="1"/>
          <p:nvPr/>
        </p:nvSpPr>
        <p:spPr>
          <a:xfrm>
            <a:off x="2654968" y="391006"/>
            <a:ext cx="8181474" cy="369332"/>
          </a:xfrm>
          <a:prstGeom prst="rect">
            <a:avLst/>
          </a:prstGeom>
          <a:noFill/>
        </p:spPr>
        <p:txBody>
          <a:bodyPr wrap="square">
            <a:spAutoFit/>
          </a:bodyPr>
          <a:lstStyle/>
          <a:p>
            <a:r>
              <a:rPr kumimoji="0" lang="nl-NL" altLang="nl-BE" sz="1800" b="0"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CAT </a:t>
            </a:r>
            <a:r>
              <a:rPr lang="nl-NL" altLang="nl-BE" dirty="0">
                <a:solidFill>
                  <a:srgbClr val="FF0000"/>
                </a:solidFill>
                <a:latin typeface="Arial" panose="020B0604020202020204" pitchFamily="34" charset="0"/>
                <a:ea typeface="Calibri" panose="020F0502020204030204" pitchFamily="34" charset="0"/>
                <a:cs typeface="Arial" panose="020B0604020202020204" pitchFamily="34" charset="0"/>
              </a:rPr>
              <a:t>3 </a:t>
            </a:r>
            <a:r>
              <a:rPr kumimoji="0" lang="nl-NL" altLang="nl-BE" sz="1800" b="0"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nl-NL" altLang="nl-BE" b="0" dirty="0">
                <a:solidFill>
                  <a:srgbClr val="FF0000"/>
                </a:solidFill>
                <a:latin typeface="Arial" panose="020B0604020202020204" pitchFamily="34" charset="0"/>
                <a:ea typeface="Calibri" panose="020F0502020204030204" pitchFamily="34" charset="0"/>
                <a:cs typeface="Arial" panose="020B0604020202020204" pitchFamily="34" charset="0"/>
              </a:rPr>
              <a:t>BROMFIETSEN</a:t>
            </a:r>
            <a:endParaRPr lang="nl-BE" dirty="0"/>
          </a:p>
        </p:txBody>
      </p:sp>
      <p:sp>
        <p:nvSpPr>
          <p:cNvPr id="6" name="Rectangle 1">
            <a:extLst>
              <a:ext uri="{FF2B5EF4-FFF2-40B4-BE49-F238E27FC236}">
                <a16:creationId xmlns:a16="http://schemas.microsoft.com/office/drawing/2014/main" id="{A30856ED-B225-4102-AA75-C176DD9B5C6A}"/>
              </a:ext>
            </a:extLst>
          </p:cNvPr>
          <p:cNvSpPr>
            <a:spLocks noChangeArrowheads="1"/>
          </p:cNvSpPr>
          <p:nvPr/>
        </p:nvSpPr>
        <p:spPr bwMode="auto">
          <a:xfrm>
            <a:off x="2161673" y="3330188"/>
            <a:ext cx="801924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fr-FR" altLang="nl-BE"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Voor elk extra voertuig in dezelfde categorie</a:t>
            </a:r>
            <a:endParaRPr kumimoji="0" lang="nl-BE" altLang="nl-BE"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BE" altLang="nl-B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81526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948373-3FF9-43B0-87FC-E1979A00E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22" y="391006"/>
            <a:ext cx="2103418" cy="1262170"/>
          </a:xfrm>
          <a:prstGeom prst="rect">
            <a:avLst/>
          </a:prstGeom>
        </p:spPr>
      </p:pic>
      <p:pic>
        <p:nvPicPr>
          <p:cNvPr id="7" name="Afbeelding 6" descr="Afbeelding met pijl&#10;&#10;Automatisch gegenereerde beschrijving">
            <a:extLst>
              <a:ext uri="{FF2B5EF4-FFF2-40B4-BE49-F238E27FC236}">
                <a16:creationId xmlns:a16="http://schemas.microsoft.com/office/drawing/2014/main" id="{72AB2F55-4797-4140-B339-F09246280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5800"/>
            <a:ext cx="1933575" cy="2362200"/>
          </a:xfrm>
          <a:prstGeom prst="rect">
            <a:avLst/>
          </a:prstGeom>
        </p:spPr>
      </p:pic>
      <p:sp>
        <p:nvSpPr>
          <p:cNvPr id="2" name="Tekstvak 1">
            <a:extLst>
              <a:ext uri="{FF2B5EF4-FFF2-40B4-BE49-F238E27FC236}">
                <a16:creationId xmlns:a16="http://schemas.microsoft.com/office/drawing/2014/main" id="{C8082A6E-89B2-4F14-AA5E-68BFA81CDA8A}"/>
              </a:ext>
            </a:extLst>
          </p:cNvPr>
          <p:cNvSpPr txBox="1"/>
          <p:nvPr/>
        </p:nvSpPr>
        <p:spPr>
          <a:xfrm>
            <a:off x="3540746" y="619203"/>
            <a:ext cx="5700908" cy="584775"/>
          </a:xfrm>
          <a:prstGeom prst="rect">
            <a:avLst/>
          </a:prstGeom>
          <a:noFill/>
        </p:spPr>
        <p:txBody>
          <a:bodyPr wrap="square" rtlCol="0">
            <a:spAutoFit/>
          </a:bodyPr>
          <a:lstStyle/>
          <a:p>
            <a:r>
              <a:rPr lang="fr-BE" sz="3200" b="1" dirty="0" err="1">
                <a:solidFill>
                  <a:srgbClr val="C00000"/>
                </a:solidFill>
                <a:latin typeface="Times New Roman" pitchFamily="18" charset="0"/>
              </a:rPr>
              <a:t>Wie</a:t>
            </a:r>
            <a:r>
              <a:rPr lang="fr-BE" sz="3200" b="1" dirty="0">
                <a:solidFill>
                  <a:srgbClr val="C00000"/>
                </a:solidFill>
                <a:latin typeface="Times New Roman" pitchFamily="18" charset="0"/>
              </a:rPr>
              <a:t> </a:t>
            </a:r>
            <a:r>
              <a:rPr lang="fr-BE" sz="3200" b="1" dirty="0" err="1">
                <a:solidFill>
                  <a:srgbClr val="C00000"/>
                </a:solidFill>
                <a:latin typeface="Times New Roman" pitchFamily="18" charset="0"/>
              </a:rPr>
              <a:t>zijn</a:t>
            </a:r>
            <a:r>
              <a:rPr lang="fr-BE" sz="3200" b="1" dirty="0">
                <a:solidFill>
                  <a:srgbClr val="C00000"/>
                </a:solidFill>
                <a:latin typeface="Times New Roman" pitchFamily="18" charset="0"/>
              </a:rPr>
              <a:t> </a:t>
            </a:r>
            <a:r>
              <a:rPr lang="fr-BE" sz="3200" b="1" dirty="0" err="1">
                <a:solidFill>
                  <a:srgbClr val="C00000"/>
                </a:solidFill>
                <a:latin typeface="Times New Roman" pitchFamily="18" charset="0"/>
              </a:rPr>
              <a:t>wij</a:t>
            </a:r>
            <a:r>
              <a:rPr lang="fr-BE" sz="3200" b="1" dirty="0">
                <a:solidFill>
                  <a:srgbClr val="C00000"/>
                </a:solidFill>
                <a:latin typeface="Times New Roman" pitchFamily="18" charset="0"/>
              </a:rPr>
              <a:t>?</a:t>
            </a:r>
            <a:endParaRPr lang="nl-BE" sz="3200" dirty="0">
              <a:solidFill>
                <a:srgbClr val="C00000"/>
              </a:solidFill>
            </a:endParaRPr>
          </a:p>
        </p:txBody>
      </p:sp>
      <p:sp>
        <p:nvSpPr>
          <p:cNvPr id="3" name="Tekstvak 2">
            <a:extLst>
              <a:ext uri="{FF2B5EF4-FFF2-40B4-BE49-F238E27FC236}">
                <a16:creationId xmlns:a16="http://schemas.microsoft.com/office/drawing/2014/main" id="{0100D931-975C-463D-B66E-BB7EB6230784}"/>
              </a:ext>
            </a:extLst>
          </p:cNvPr>
          <p:cNvSpPr txBox="1"/>
          <p:nvPr/>
        </p:nvSpPr>
        <p:spPr>
          <a:xfrm>
            <a:off x="2751350" y="1133660"/>
            <a:ext cx="5464381" cy="5909310"/>
          </a:xfrm>
          <a:prstGeom prst="rect">
            <a:avLst/>
          </a:prstGeom>
          <a:noFill/>
        </p:spPr>
        <p:txBody>
          <a:bodyPr wrap="none" rtlCol="0">
            <a:spAutoFit/>
          </a:bodyPr>
          <a:lstStyle/>
          <a:p>
            <a:r>
              <a:rPr lang="nl-NL" dirty="0">
                <a:sym typeface="Wingdings" panose="05000000000000000000" pitchFamily="2" charset="2"/>
              </a:rPr>
              <a:t>Gesticht in 1988 als</a:t>
            </a:r>
          </a:p>
          <a:p>
            <a:r>
              <a:rPr lang="nl-NL" dirty="0">
                <a:sym typeface="Wingdings" panose="05000000000000000000" pitchFamily="2" charset="2"/>
              </a:rPr>
              <a:t>	Belgische Federatie voor Oude Voertuigen vzw</a:t>
            </a:r>
          </a:p>
          <a:p>
            <a:endParaRPr lang="nl-NL" dirty="0">
              <a:sym typeface="Wingdings" panose="05000000000000000000" pitchFamily="2" charset="2"/>
            </a:endParaRPr>
          </a:p>
          <a:p>
            <a:r>
              <a:rPr lang="nl-NL" dirty="0">
                <a:sym typeface="Wingdings" panose="05000000000000000000" pitchFamily="2" charset="2"/>
              </a:rPr>
              <a:t>Federatie van clubs</a:t>
            </a:r>
          </a:p>
          <a:p>
            <a:r>
              <a:rPr lang="nl-NL" dirty="0">
                <a:sym typeface="Wingdings" panose="05000000000000000000" pitchFamily="2" charset="2"/>
              </a:rPr>
              <a:t>	1988 = 38 clubs</a:t>
            </a:r>
          </a:p>
          <a:p>
            <a:r>
              <a:rPr lang="nl-NL" dirty="0">
                <a:sym typeface="Wingdings" panose="05000000000000000000" pitchFamily="2" charset="2"/>
              </a:rPr>
              <a:t>	2023 = 524 clubs</a:t>
            </a:r>
          </a:p>
          <a:p>
            <a:endParaRPr lang="nl-NL" dirty="0">
              <a:sym typeface="Wingdings" panose="05000000000000000000" pitchFamily="2" charset="2"/>
            </a:endParaRPr>
          </a:p>
          <a:p>
            <a:r>
              <a:rPr lang="nl-NL" dirty="0">
                <a:sym typeface="Wingdings" panose="05000000000000000000" pitchFamily="2" charset="2"/>
              </a:rPr>
              <a:t>2012 - … : Start </a:t>
            </a:r>
            <a:r>
              <a:rPr lang="nl-NL" dirty="0" err="1">
                <a:sym typeface="Wingdings" panose="05000000000000000000" pitchFamily="2" charset="2"/>
              </a:rPr>
              <a:t>Professionnalisering</a:t>
            </a:r>
            <a:r>
              <a:rPr lang="nl-NL" dirty="0">
                <a:sym typeface="Wingdings" panose="05000000000000000000" pitchFamily="2" charset="2"/>
              </a:rPr>
              <a:t> federatie</a:t>
            </a:r>
          </a:p>
          <a:p>
            <a:endParaRPr lang="nl-NL" dirty="0">
              <a:sym typeface="Wingdings" panose="05000000000000000000" pitchFamily="2" charset="2"/>
            </a:endParaRPr>
          </a:p>
          <a:p>
            <a:r>
              <a:rPr lang="nl-NL" dirty="0">
                <a:sym typeface="Wingdings" panose="05000000000000000000" pitchFamily="2" charset="2"/>
              </a:rPr>
              <a:t>2020 : Wijziging van naam BEHVA</a:t>
            </a:r>
          </a:p>
          <a:p>
            <a:r>
              <a:rPr lang="nl-NL" dirty="0">
                <a:sym typeface="Wingdings" panose="05000000000000000000" pitchFamily="2" charset="2"/>
              </a:rPr>
              <a:t>	Belgian Historic Vehicle Association</a:t>
            </a:r>
          </a:p>
          <a:p>
            <a:endParaRPr lang="nl-NL" dirty="0">
              <a:sym typeface="Wingdings" panose="05000000000000000000" pitchFamily="2" charset="2"/>
            </a:endParaRPr>
          </a:p>
          <a:p>
            <a:r>
              <a:rPr lang="nl-NL" dirty="0">
                <a:sym typeface="Wingdings" panose="05000000000000000000" pitchFamily="2" charset="2"/>
              </a:rPr>
              <a:t>09/2024 </a:t>
            </a:r>
            <a:r>
              <a:rPr lang="nl-BE" dirty="0">
                <a:sym typeface="Wingdings" panose="05000000000000000000" pitchFamily="2" charset="2"/>
              </a:rPr>
              <a:t>– </a:t>
            </a:r>
            <a:r>
              <a:rPr lang="nl-BE" dirty="0" err="1">
                <a:sym typeface="Wingdings" panose="05000000000000000000" pitchFamily="2" charset="2"/>
              </a:rPr>
              <a:t>Welcome</a:t>
            </a:r>
            <a:r>
              <a:rPr lang="nl-BE" dirty="0">
                <a:sym typeface="Wingdings" panose="05000000000000000000" pitchFamily="2" charset="2"/>
              </a:rPr>
              <a:t> RDO</a:t>
            </a:r>
            <a:endParaRPr lang="nl-NL" dirty="0">
              <a:sym typeface="Wingdings" panose="05000000000000000000" pitchFamily="2" charset="2"/>
            </a:endParaRPr>
          </a:p>
          <a:p>
            <a:endParaRPr lang="nl-NL" dirty="0">
              <a:sym typeface="Wingdings" panose="05000000000000000000" pitchFamily="2" charset="2"/>
            </a:endParaRPr>
          </a:p>
          <a:p>
            <a:r>
              <a:rPr lang="nl-NL" dirty="0">
                <a:sym typeface="Wingdings" panose="05000000000000000000" pitchFamily="2" charset="2"/>
              </a:rPr>
              <a:t>3 soorten personen in onze database</a:t>
            </a:r>
          </a:p>
          <a:p>
            <a:r>
              <a:rPr lang="nl-NL" dirty="0">
                <a:sym typeface="Wingdings" panose="05000000000000000000" pitchFamily="2" charset="2"/>
              </a:rPr>
              <a:t>	Full Club Members</a:t>
            </a:r>
          </a:p>
          <a:p>
            <a:r>
              <a:rPr lang="nl-NL" dirty="0">
                <a:sym typeface="Wingdings" panose="05000000000000000000" pitchFamily="2" charset="2"/>
              </a:rPr>
              <a:t>	Supporters à 35 EUR</a:t>
            </a:r>
          </a:p>
          <a:p>
            <a:r>
              <a:rPr lang="nl-NL" dirty="0">
                <a:sym typeface="Wingdings" panose="05000000000000000000" pitchFamily="2" charset="2"/>
              </a:rPr>
              <a:t>	</a:t>
            </a:r>
            <a:r>
              <a:rPr lang="nl-NL" dirty="0" err="1">
                <a:sym typeface="Wingdings" panose="05000000000000000000" pitchFamily="2" charset="2"/>
              </a:rPr>
              <a:t>Individuals</a:t>
            </a:r>
            <a:endParaRPr lang="nl-NL" dirty="0">
              <a:sym typeface="Wingdings" panose="05000000000000000000" pitchFamily="2" charset="2"/>
            </a:endParaRPr>
          </a:p>
          <a:p>
            <a:endParaRPr lang="nl-NL" dirty="0">
              <a:sym typeface="Wingdings" panose="05000000000000000000" pitchFamily="2" charset="2"/>
            </a:endParaRPr>
          </a:p>
          <a:p>
            <a:r>
              <a:rPr lang="nl-NL" dirty="0">
                <a:sym typeface="Wingdings" panose="05000000000000000000" pitchFamily="2" charset="2"/>
              </a:rPr>
              <a:t>Momenteel +/- 101.000 gekende personen</a:t>
            </a:r>
          </a:p>
          <a:p>
            <a:pPr marL="742950" lvl="1" indent="-285750">
              <a:buFont typeface="Wingdings" panose="05000000000000000000" pitchFamily="2" charset="2"/>
              <a:buChar char="è"/>
            </a:pPr>
            <a:endParaRPr lang="nl-BE" dirty="0"/>
          </a:p>
        </p:txBody>
      </p:sp>
    </p:spTree>
    <p:extLst>
      <p:ext uri="{BB962C8B-B14F-4D97-AF65-F5344CB8AC3E}">
        <p14:creationId xmlns:p14="http://schemas.microsoft.com/office/powerpoint/2010/main" val="3532834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948373-3FF9-43B0-87FC-E1979A00E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22" y="391006"/>
            <a:ext cx="2103418" cy="1262170"/>
          </a:xfrm>
          <a:prstGeom prst="rect">
            <a:avLst/>
          </a:prstGeom>
        </p:spPr>
      </p:pic>
      <p:pic>
        <p:nvPicPr>
          <p:cNvPr id="7" name="Afbeelding 6" descr="Afbeelding met pijl&#10;&#10;Automatisch gegenereerde beschrijving">
            <a:extLst>
              <a:ext uri="{FF2B5EF4-FFF2-40B4-BE49-F238E27FC236}">
                <a16:creationId xmlns:a16="http://schemas.microsoft.com/office/drawing/2014/main" id="{72AB2F55-4797-4140-B339-F09246280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5800"/>
            <a:ext cx="1933575" cy="2362200"/>
          </a:xfrm>
          <a:prstGeom prst="rect">
            <a:avLst/>
          </a:prstGeom>
        </p:spPr>
      </p:pic>
      <p:graphicFrame>
        <p:nvGraphicFramePr>
          <p:cNvPr id="2" name="Tabel 1">
            <a:extLst>
              <a:ext uri="{FF2B5EF4-FFF2-40B4-BE49-F238E27FC236}">
                <a16:creationId xmlns:a16="http://schemas.microsoft.com/office/drawing/2014/main" id="{CA3DE6FD-F22F-D503-3E8D-8F28DDE61863}"/>
              </a:ext>
            </a:extLst>
          </p:cNvPr>
          <p:cNvGraphicFramePr>
            <a:graphicFrameLocks noGrp="1"/>
          </p:cNvGraphicFramePr>
          <p:nvPr/>
        </p:nvGraphicFramePr>
        <p:xfrm>
          <a:off x="2237874" y="1316736"/>
          <a:ext cx="8995610" cy="1893633"/>
        </p:xfrm>
        <a:graphic>
          <a:graphicData uri="http://schemas.openxmlformats.org/drawingml/2006/table">
            <a:tbl>
              <a:tblPr firstRow="1" firstCol="1" bandRow="1">
                <a:tableStyleId>{5C22544A-7EE6-4342-B048-85BDC9FD1C3A}</a:tableStyleId>
              </a:tblPr>
              <a:tblGrid>
                <a:gridCol w="2252299">
                  <a:extLst>
                    <a:ext uri="{9D8B030D-6E8A-4147-A177-3AD203B41FA5}">
                      <a16:colId xmlns:a16="http://schemas.microsoft.com/office/drawing/2014/main" val="3236073807"/>
                    </a:ext>
                  </a:extLst>
                </a:gridCol>
                <a:gridCol w="2247203">
                  <a:extLst>
                    <a:ext uri="{9D8B030D-6E8A-4147-A177-3AD203B41FA5}">
                      <a16:colId xmlns:a16="http://schemas.microsoft.com/office/drawing/2014/main" val="1327519603"/>
                    </a:ext>
                  </a:extLst>
                </a:gridCol>
                <a:gridCol w="2248054">
                  <a:extLst>
                    <a:ext uri="{9D8B030D-6E8A-4147-A177-3AD203B41FA5}">
                      <a16:colId xmlns:a16="http://schemas.microsoft.com/office/drawing/2014/main" val="309794190"/>
                    </a:ext>
                  </a:extLst>
                </a:gridCol>
                <a:gridCol w="2248054">
                  <a:extLst>
                    <a:ext uri="{9D8B030D-6E8A-4147-A177-3AD203B41FA5}">
                      <a16:colId xmlns:a16="http://schemas.microsoft.com/office/drawing/2014/main" val="1079314555"/>
                    </a:ext>
                  </a:extLst>
                </a:gridCol>
              </a:tblGrid>
              <a:tr h="576897">
                <a:tc>
                  <a:txBody>
                    <a:bodyPr/>
                    <a:lstStyle/>
                    <a:p>
                      <a:pPr fontAlgn="ctr">
                        <a:lnSpc>
                          <a:spcPct val="120000"/>
                        </a:lnSpc>
                      </a:pPr>
                      <a:r>
                        <a:rPr lang="nl-NL" sz="1800" dirty="0">
                          <a:effectLst/>
                        </a:rPr>
                        <a:t>Leeftijdscategorie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nl-NL" sz="1800" dirty="0">
                          <a:effectLst/>
                        </a:rPr>
                        <a:t>Full Club Member</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nl-NL" sz="1800" dirty="0">
                          <a:effectLst/>
                        </a:rPr>
                        <a:t>Supporter BEHVA</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nl-NL" sz="1800" dirty="0">
                          <a:effectLst/>
                        </a:rPr>
                        <a:t>Niet-lid / Supporter BEHVA</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6473645"/>
                  </a:ext>
                </a:extLst>
              </a:tr>
              <a:tr h="576897">
                <a:tc>
                  <a:txBody>
                    <a:bodyPr/>
                    <a:lstStyle/>
                    <a:p>
                      <a:pPr fontAlgn="ctr">
                        <a:lnSpc>
                          <a:spcPct val="120000"/>
                        </a:lnSpc>
                      </a:pPr>
                      <a:r>
                        <a:rPr lang="nl-NL" sz="1800" dirty="0">
                          <a:effectLst/>
                        </a:rPr>
                        <a:t>Groep 1 (ouder dan 40)</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nl-NL" sz="1800" dirty="0">
                          <a:effectLst/>
                        </a:rPr>
                        <a:t>39.00 EUR</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nl-NL" sz="1800" dirty="0">
                          <a:effectLst/>
                        </a:rPr>
                        <a:t>39.00 EUR</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fr-FR" sz="1800" dirty="0">
                          <a:effectLst/>
                        </a:rPr>
                        <a:t>89,00 EUR</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43432442"/>
                  </a:ext>
                </a:extLst>
              </a:tr>
              <a:tr h="576897">
                <a:tc>
                  <a:txBody>
                    <a:bodyPr/>
                    <a:lstStyle/>
                    <a:p>
                      <a:pPr fontAlgn="ctr">
                        <a:lnSpc>
                          <a:spcPct val="120000"/>
                        </a:lnSpc>
                      </a:pPr>
                      <a:r>
                        <a:rPr lang="nl-NL" sz="1800" dirty="0">
                          <a:effectLst/>
                        </a:rPr>
                        <a:t>Groep 2 (25-39 </a:t>
                      </a:r>
                      <a:r>
                        <a:rPr lang="nl-NL" sz="1800" dirty="0" err="1">
                          <a:effectLst/>
                        </a:rPr>
                        <a:t>jaar</a:t>
                      </a:r>
                      <a:r>
                        <a:rPr lang="nl-NL" sz="1800" dirty="0">
                          <a:effectLst/>
                        </a:rPr>
                        <a:t>)</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fr-FR" sz="1800" dirty="0">
                          <a:effectLst/>
                        </a:rPr>
                        <a:t>54,00 EUR</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fr-FR" sz="1800" dirty="0">
                          <a:effectLst/>
                        </a:rPr>
                        <a:t>54,00 EUR</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fr-FR" sz="1800" dirty="0">
                          <a:effectLst/>
                        </a:rPr>
                        <a:t>104,00 EUR</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8980674"/>
                  </a:ext>
                </a:extLst>
              </a:tr>
            </a:tbl>
          </a:graphicData>
        </a:graphic>
      </p:graphicFrame>
      <p:graphicFrame>
        <p:nvGraphicFramePr>
          <p:cNvPr id="3" name="Tabel 2">
            <a:extLst>
              <a:ext uri="{FF2B5EF4-FFF2-40B4-BE49-F238E27FC236}">
                <a16:creationId xmlns:a16="http://schemas.microsoft.com/office/drawing/2014/main" id="{5BED4F9B-4B99-692E-6BC0-B3C6BAA0BF11}"/>
              </a:ext>
            </a:extLst>
          </p:cNvPr>
          <p:cNvGraphicFramePr>
            <a:graphicFrameLocks noGrp="1"/>
          </p:cNvGraphicFramePr>
          <p:nvPr/>
        </p:nvGraphicFramePr>
        <p:xfrm>
          <a:off x="2277980" y="4015765"/>
          <a:ext cx="8955503" cy="1081614"/>
        </p:xfrm>
        <a:graphic>
          <a:graphicData uri="http://schemas.openxmlformats.org/drawingml/2006/table">
            <a:tbl>
              <a:tblPr firstRow="1" firstCol="1" bandRow="1">
                <a:tableStyleId>{5C22544A-7EE6-4342-B048-85BDC9FD1C3A}</a:tableStyleId>
              </a:tblPr>
              <a:tblGrid>
                <a:gridCol w="2242682">
                  <a:extLst>
                    <a:ext uri="{9D8B030D-6E8A-4147-A177-3AD203B41FA5}">
                      <a16:colId xmlns:a16="http://schemas.microsoft.com/office/drawing/2014/main" val="813200935"/>
                    </a:ext>
                  </a:extLst>
                </a:gridCol>
                <a:gridCol w="2237607">
                  <a:extLst>
                    <a:ext uri="{9D8B030D-6E8A-4147-A177-3AD203B41FA5}">
                      <a16:colId xmlns:a16="http://schemas.microsoft.com/office/drawing/2014/main" val="935872796"/>
                    </a:ext>
                  </a:extLst>
                </a:gridCol>
                <a:gridCol w="2237607">
                  <a:extLst>
                    <a:ext uri="{9D8B030D-6E8A-4147-A177-3AD203B41FA5}">
                      <a16:colId xmlns:a16="http://schemas.microsoft.com/office/drawing/2014/main" val="3291934997"/>
                    </a:ext>
                  </a:extLst>
                </a:gridCol>
                <a:gridCol w="2237607">
                  <a:extLst>
                    <a:ext uri="{9D8B030D-6E8A-4147-A177-3AD203B41FA5}">
                      <a16:colId xmlns:a16="http://schemas.microsoft.com/office/drawing/2014/main" val="3475965097"/>
                    </a:ext>
                  </a:extLst>
                </a:gridCol>
              </a:tblGrid>
              <a:tr h="1081614">
                <a:tc>
                  <a:txBody>
                    <a:bodyPr/>
                    <a:lstStyle/>
                    <a:p>
                      <a:pPr fontAlgn="ctr">
                        <a:lnSpc>
                          <a:spcPct val="120000"/>
                        </a:lnSpc>
                      </a:pPr>
                      <a:r>
                        <a:rPr lang="nl-NL" sz="1800" dirty="0">
                          <a:effectLst/>
                        </a:rPr>
                        <a:t>Groep 1 en 2</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nl-NL" sz="1800" dirty="0">
                          <a:effectLst/>
                        </a:rPr>
                        <a:t>14.00 EUR</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nl-NL" sz="1800" dirty="0">
                          <a:effectLst/>
                        </a:rPr>
                        <a:t>14.00 EUR</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nl-NL" sz="1800" dirty="0">
                          <a:effectLst/>
                        </a:rPr>
                        <a:t>14.00 EUR</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2574702"/>
                  </a:ext>
                </a:extLst>
              </a:tr>
            </a:tbl>
          </a:graphicData>
        </a:graphic>
      </p:graphicFrame>
      <p:sp>
        <p:nvSpPr>
          <p:cNvPr id="8" name="Tekstvak 7">
            <a:extLst>
              <a:ext uri="{FF2B5EF4-FFF2-40B4-BE49-F238E27FC236}">
                <a16:creationId xmlns:a16="http://schemas.microsoft.com/office/drawing/2014/main" id="{1A79DBE5-03E6-6F61-C4CF-2C9BDDCD621C}"/>
              </a:ext>
            </a:extLst>
          </p:cNvPr>
          <p:cNvSpPr txBox="1"/>
          <p:nvPr/>
        </p:nvSpPr>
        <p:spPr>
          <a:xfrm>
            <a:off x="2654968" y="391006"/>
            <a:ext cx="8181474" cy="369332"/>
          </a:xfrm>
          <a:prstGeom prst="rect">
            <a:avLst/>
          </a:prstGeom>
          <a:noFill/>
        </p:spPr>
        <p:txBody>
          <a:bodyPr wrap="square">
            <a:spAutoFit/>
          </a:bodyPr>
          <a:lstStyle/>
          <a:p>
            <a:r>
              <a:rPr kumimoji="0" lang="nl-NL" altLang="nl-BE" sz="1800" b="0"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CAT 4 - </a:t>
            </a:r>
            <a:r>
              <a:rPr kumimoji="0" lang="nl-NL" altLang="nl-BE" sz="1800" i="0" u="none" strike="noStrike" cap="none" normalizeH="0" baseline="0" dirty="0" err="1">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Landbouwtrekkers</a:t>
            </a:r>
            <a:endParaRPr lang="nl-BE" dirty="0"/>
          </a:p>
        </p:txBody>
      </p:sp>
      <p:sp>
        <p:nvSpPr>
          <p:cNvPr id="6" name="Rectangle 1">
            <a:extLst>
              <a:ext uri="{FF2B5EF4-FFF2-40B4-BE49-F238E27FC236}">
                <a16:creationId xmlns:a16="http://schemas.microsoft.com/office/drawing/2014/main" id="{7EA725EF-1740-E344-6F24-79FA114ECC9C}"/>
              </a:ext>
            </a:extLst>
          </p:cNvPr>
          <p:cNvSpPr>
            <a:spLocks noChangeArrowheads="1"/>
          </p:cNvSpPr>
          <p:nvPr/>
        </p:nvSpPr>
        <p:spPr bwMode="auto">
          <a:xfrm>
            <a:off x="2161673" y="3330188"/>
            <a:ext cx="801924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fr-FR" altLang="nl-BE"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Voor elk extra voertuig in dezelfde categorie</a:t>
            </a:r>
            <a:endParaRPr kumimoji="0" lang="nl-BE" altLang="nl-BE"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BE" altLang="nl-B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75641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948373-3FF9-43B0-87FC-E1979A00E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22" y="391006"/>
            <a:ext cx="2103418" cy="1262170"/>
          </a:xfrm>
          <a:prstGeom prst="rect">
            <a:avLst/>
          </a:prstGeom>
        </p:spPr>
      </p:pic>
      <p:pic>
        <p:nvPicPr>
          <p:cNvPr id="7" name="Afbeelding 6" descr="Afbeelding met pijl&#10;&#10;Automatisch gegenereerde beschrijving">
            <a:extLst>
              <a:ext uri="{FF2B5EF4-FFF2-40B4-BE49-F238E27FC236}">
                <a16:creationId xmlns:a16="http://schemas.microsoft.com/office/drawing/2014/main" id="{72AB2F55-4797-4140-B339-F09246280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5800"/>
            <a:ext cx="1933575" cy="2362200"/>
          </a:xfrm>
          <a:prstGeom prst="rect">
            <a:avLst/>
          </a:prstGeom>
        </p:spPr>
      </p:pic>
      <p:graphicFrame>
        <p:nvGraphicFramePr>
          <p:cNvPr id="2" name="Tabel 1">
            <a:extLst>
              <a:ext uri="{FF2B5EF4-FFF2-40B4-BE49-F238E27FC236}">
                <a16:creationId xmlns:a16="http://schemas.microsoft.com/office/drawing/2014/main" id="{CA3DE6FD-F22F-D503-3E8D-8F28DDE61863}"/>
              </a:ext>
            </a:extLst>
          </p:cNvPr>
          <p:cNvGraphicFramePr>
            <a:graphicFrameLocks noGrp="1"/>
          </p:cNvGraphicFramePr>
          <p:nvPr/>
        </p:nvGraphicFramePr>
        <p:xfrm>
          <a:off x="2237874" y="1316736"/>
          <a:ext cx="8995610" cy="1812162"/>
        </p:xfrm>
        <a:graphic>
          <a:graphicData uri="http://schemas.openxmlformats.org/drawingml/2006/table">
            <a:tbl>
              <a:tblPr firstRow="1" firstCol="1" bandRow="1">
                <a:tableStyleId>{5C22544A-7EE6-4342-B048-85BDC9FD1C3A}</a:tableStyleId>
              </a:tblPr>
              <a:tblGrid>
                <a:gridCol w="2252299">
                  <a:extLst>
                    <a:ext uri="{9D8B030D-6E8A-4147-A177-3AD203B41FA5}">
                      <a16:colId xmlns:a16="http://schemas.microsoft.com/office/drawing/2014/main" val="3236073807"/>
                    </a:ext>
                  </a:extLst>
                </a:gridCol>
                <a:gridCol w="2247203">
                  <a:extLst>
                    <a:ext uri="{9D8B030D-6E8A-4147-A177-3AD203B41FA5}">
                      <a16:colId xmlns:a16="http://schemas.microsoft.com/office/drawing/2014/main" val="1327519603"/>
                    </a:ext>
                  </a:extLst>
                </a:gridCol>
                <a:gridCol w="2248054">
                  <a:extLst>
                    <a:ext uri="{9D8B030D-6E8A-4147-A177-3AD203B41FA5}">
                      <a16:colId xmlns:a16="http://schemas.microsoft.com/office/drawing/2014/main" val="309794190"/>
                    </a:ext>
                  </a:extLst>
                </a:gridCol>
                <a:gridCol w="2248054">
                  <a:extLst>
                    <a:ext uri="{9D8B030D-6E8A-4147-A177-3AD203B41FA5}">
                      <a16:colId xmlns:a16="http://schemas.microsoft.com/office/drawing/2014/main" val="1079314555"/>
                    </a:ext>
                  </a:extLst>
                </a:gridCol>
              </a:tblGrid>
              <a:tr h="576897">
                <a:tc>
                  <a:txBody>
                    <a:bodyPr/>
                    <a:lstStyle/>
                    <a:p>
                      <a:pPr fontAlgn="ctr">
                        <a:lnSpc>
                          <a:spcPct val="120000"/>
                        </a:lnSpc>
                      </a:pPr>
                      <a:r>
                        <a:rPr lang="nl-NL" sz="1800" dirty="0">
                          <a:effectLst/>
                        </a:rPr>
                        <a:t>Leeftijdscategorie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nl-NL" sz="1800" dirty="0">
                          <a:effectLst/>
                        </a:rPr>
                        <a:t>Full Club Members</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nl-NL" sz="1800" dirty="0">
                          <a:effectLst/>
                        </a:rPr>
                        <a:t>Supporter BEHVA</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nl-NL" sz="1800" dirty="0">
                          <a:effectLst/>
                        </a:rPr>
                        <a:t>Niet-lid / </a:t>
                      </a:r>
                      <a:r>
                        <a:rPr lang="nl-NL" sz="1800" dirty="0" err="1">
                          <a:effectLst/>
                        </a:rPr>
                        <a:t>Individual</a:t>
                      </a:r>
                      <a:r>
                        <a:rPr lang="nl-NL" sz="1800" dirty="0">
                          <a:effectLst/>
                        </a:rPr>
                        <a:t> BEHVA</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6473645"/>
                  </a:ext>
                </a:extLst>
              </a:tr>
              <a:tr h="576897">
                <a:tc>
                  <a:txBody>
                    <a:bodyPr/>
                    <a:lstStyle/>
                    <a:p>
                      <a:pPr fontAlgn="ctr">
                        <a:lnSpc>
                          <a:spcPct val="120000"/>
                        </a:lnSpc>
                      </a:pPr>
                      <a:r>
                        <a:rPr lang="nl-NL" sz="1800" dirty="0">
                          <a:effectLst/>
                        </a:rPr>
                        <a:t>Groep 1 (+15 </a:t>
                      </a:r>
                      <a:r>
                        <a:rPr lang="nl-NL" sz="1800" dirty="0" err="1">
                          <a:effectLst/>
                        </a:rPr>
                        <a:t>jaar</a:t>
                      </a:r>
                      <a:r>
                        <a:rPr lang="nl-NL" sz="1800" dirty="0">
                          <a:effectLst/>
                        </a:rPr>
                        <a:t>)</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nl-NL" sz="1800" dirty="0">
                          <a:effectLst/>
                        </a:rPr>
                        <a:t>50,00 EUR</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nl-NL" sz="1800" dirty="0">
                          <a:effectLst/>
                        </a:rPr>
                        <a:t>50,00 EUR</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fr-FR" sz="1800" dirty="0">
                          <a:effectLst/>
                        </a:rPr>
                        <a:t>50,00 EUR</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43432442"/>
                  </a:ext>
                </a:extLst>
              </a:tr>
              <a:tr h="576897">
                <a:tc>
                  <a:txBody>
                    <a:bodyPr/>
                    <a:lstStyle/>
                    <a:p>
                      <a:pPr fontAlgn="ctr">
                        <a:lnSpc>
                          <a:spcPct val="120000"/>
                        </a:lnSpc>
                      </a:pPr>
                      <a:r>
                        <a:rPr lang="nl-NL" sz="1800" dirty="0">
                          <a:effectLst/>
                        </a:rPr>
                        <a:t>Groep 2 (25-39 </a:t>
                      </a:r>
                      <a:r>
                        <a:rPr lang="nl-NL" sz="1800" dirty="0" err="1">
                          <a:effectLst/>
                        </a:rPr>
                        <a:t>jaar</a:t>
                      </a:r>
                      <a:r>
                        <a:rPr lang="nl-NL" sz="1800" dirty="0">
                          <a:effectLst/>
                        </a:rPr>
                        <a:t>)</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fr-FR" sz="1800" dirty="0">
                          <a:effectLst/>
                        </a:rPr>
                        <a:t>25.00 EUR</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fr-FR" sz="1800" dirty="0">
                          <a:effectLst/>
                        </a:rPr>
                        <a:t>25.00 EUR</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lnSpc>
                          <a:spcPct val="120000"/>
                        </a:lnSpc>
                      </a:pPr>
                      <a:r>
                        <a:rPr lang="fr-FR" sz="1800" dirty="0">
                          <a:effectLst/>
                        </a:rPr>
                        <a:t>25.00 EUR</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8980674"/>
                  </a:ext>
                </a:extLst>
              </a:tr>
            </a:tbl>
          </a:graphicData>
        </a:graphic>
      </p:graphicFrame>
      <p:sp>
        <p:nvSpPr>
          <p:cNvPr id="4" name="Rectangle 1">
            <a:extLst>
              <a:ext uri="{FF2B5EF4-FFF2-40B4-BE49-F238E27FC236}">
                <a16:creationId xmlns:a16="http://schemas.microsoft.com/office/drawing/2014/main" id="{49E3185C-43C8-A0BC-EE4C-934C889EDCCC}"/>
              </a:ext>
            </a:extLst>
          </p:cNvPr>
          <p:cNvSpPr>
            <a:spLocks noChangeArrowheads="1"/>
          </p:cNvSpPr>
          <p:nvPr/>
        </p:nvSpPr>
        <p:spPr bwMode="auto">
          <a:xfrm>
            <a:off x="2237874" y="3212677"/>
            <a:ext cx="7114299"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nl-BE" altLang="nl-BE" sz="400" b="0" i="0" u="none" strike="noStrike" cap="none" normalizeH="0" baseline="0" dirty="0">
              <a:ln>
                <a:noFill/>
              </a:ln>
              <a:solidFill>
                <a:schemeClr val="tx1"/>
              </a:solidFill>
              <a:effectLst/>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nl-NL" altLang="nl-BE" sz="9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kumimoji="0" lang="nl-BE" altLang="nl-BE" sz="400" b="0" i="0" u="none" strike="noStrike" cap="none" normalizeH="0" baseline="0" dirty="0">
              <a:ln>
                <a:noFill/>
              </a:ln>
              <a:solidFill>
                <a:schemeClr val="tx1"/>
              </a:solidFill>
              <a:effectLst/>
            </a:endParaRPr>
          </a:p>
          <a:p>
            <a:pPr marL="0" marR="0" lvl="0" indent="0" algn="l" defTabSz="914400" rtl="0" eaLnBrk="0" fontAlgn="ctr" latinLnBrk="0" hangingPunct="0">
              <a:lnSpc>
                <a:spcPct val="100000"/>
              </a:lnSpc>
              <a:spcBef>
                <a:spcPct val="0"/>
              </a:spcBef>
              <a:spcAft>
                <a:spcPct val="0"/>
              </a:spcAft>
              <a:buClrTx/>
              <a:buSzTx/>
              <a:buFontTx/>
              <a:buNone/>
              <a:tabLst/>
            </a:pPr>
            <a:r>
              <a:rPr lang="fr-FR" sz="1800" dirty="0">
                <a:solidFill>
                  <a:srgbClr val="C00000"/>
                </a:solidFill>
                <a:effectLst/>
                <a:latin typeface="Arial" panose="020B0604020202020204" pitchFamily="34" charset="0"/>
                <a:ea typeface="Calibri" panose="020F0502020204030204" pitchFamily="34" charset="0"/>
              </a:rPr>
              <a:t>niet van toepassing op aanhangwagens voor landbouwvoertuigen</a:t>
            </a:r>
            <a:endParaRPr kumimoji="0" lang="nl-BE" altLang="nl-BE"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BE" altLang="nl-BE" sz="1800" b="0" i="0" u="none" strike="noStrike" cap="none" normalizeH="0" baseline="0" dirty="0">
              <a:ln>
                <a:noFill/>
              </a:ln>
              <a:solidFill>
                <a:schemeClr val="tx1"/>
              </a:solidFill>
              <a:effectLst/>
              <a:latin typeface="Arial" panose="020B0604020202020204" pitchFamily="34" charset="0"/>
            </a:endParaRPr>
          </a:p>
        </p:txBody>
      </p:sp>
      <p:sp>
        <p:nvSpPr>
          <p:cNvPr id="8" name="Tekstvak 7">
            <a:extLst>
              <a:ext uri="{FF2B5EF4-FFF2-40B4-BE49-F238E27FC236}">
                <a16:creationId xmlns:a16="http://schemas.microsoft.com/office/drawing/2014/main" id="{1A79DBE5-03E6-6F61-C4CF-2C9BDDCD621C}"/>
              </a:ext>
            </a:extLst>
          </p:cNvPr>
          <p:cNvSpPr txBox="1"/>
          <p:nvPr/>
        </p:nvSpPr>
        <p:spPr>
          <a:xfrm>
            <a:off x="2654968" y="391006"/>
            <a:ext cx="8181474" cy="369332"/>
          </a:xfrm>
          <a:prstGeom prst="rect">
            <a:avLst/>
          </a:prstGeom>
          <a:noFill/>
        </p:spPr>
        <p:txBody>
          <a:bodyPr wrap="square">
            <a:spAutoFit/>
          </a:bodyPr>
          <a:lstStyle/>
          <a:p>
            <a:r>
              <a:rPr kumimoji="0" lang="nl-NL" altLang="nl-BE" sz="1800" b="0"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 CAT 5 - </a:t>
            </a:r>
            <a:r>
              <a:rPr kumimoji="0" lang="nl-NL" altLang="nl-BE" sz="1800" i="0" u="none" strike="noStrike" cap="none" normalizeH="0" baseline="0" dirty="0" err="1">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Aanhangwagens </a:t>
            </a:r>
            <a:r>
              <a:rPr kumimoji="0" lang="nl-NL" altLang="nl-BE" sz="1800"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kumimoji="0" lang="nl-NL" altLang="nl-BE" sz="1800" i="0" u="none" strike="noStrike" cap="none" normalizeH="0" baseline="0" dirty="0" err="1">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Caravans </a:t>
            </a:r>
            <a:r>
              <a:rPr kumimoji="0" lang="nl-NL" altLang="nl-BE" sz="1800"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(+ 750 kg)</a:t>
            </a:r>
            <a:endParaRPr lang="nl-BE" dirty="0"/>
          </a:p>
        </p:txBody>
      </p:sp>
    </p:spTree>
    <p:extLst>
      <p:ext uri="{BB962C8B-B14F-4D97-AF65-F5344CB8AC3E}">
        <p14:creationId xmlns:p14="http://schemas.microsoft.com/office/powerpoint/2010/main" val="2825697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948373-3FF9-43B0-87FC-E1979A00E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22" y="391006"/>
            <a:ext cx="2103418" cy="1262170"/>
          </a:xfrm>
          <a:prstGeom prst="rect">
            <a:avLst/>
          </a:prstGeom>
        </p:spPr>
      </p:pic>
      <p:pic>
        <p:nvPicPr>
          <p:cNvPr id="7" name="Afbeelding 6" descr="Afbeelding met pijl&#10;&#10;Automatisch gegenereerde beschrijving">
            <a:extLst>
              <a:ext uri="{FF2B5EF4-FFF2-40B4-BE49-F238E27FC236}">
                <a16:creationId xmlns:a16="http://schemas.microsoft.com/office/drawing/2014/main" id="{72AB2F55-4797-4140-B339-F09246280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5800"/>
            <a:ext cx="1933575" cy="2362200"/>
          </a:xfrm>
          <a:prstGeom prst="rect">
            <a:avLst/>
          </a:prstGeom>
        </p:spPr>
      </p:pic>
      <p:sp>
        <p:nvSpPr>
          <p:cNvPr id="2" name="Rectangle 10">
            <a:extLst>
              <a:ext uri="{FF2B5EF4-FFF2-40B4-BE49-F238E27FC236}">
                <a16:creationId xmlns:a16="http://schemas.microsoft.com/office/drawing/2014/main" id="{8489A749-62D3-302D-EC00-F0D4F015B4DC}"/>
              </a:ext>
            </a:extLst>
          </p:cNvPr>
          <p:cNvSpPr>
            <a:spLocks noChangeArrowheads="1"/>
          </p:cNvSpPr>
          <p:nvPr/>
        </p:nvSpPr>
        <p:spPr bwMode="auto">
          <a:xfrm>
            <a:off x="2339371" y="544513"/>
            <a:ext cx="7358081" cy="868362"/>
          </a:xfrm>
          <a:prstGeom prst="rect">
            <a:avLst/>
          </a:prstGeom>
          <a:noFill/>
          <a:ln w="9525">
            <a:noFill/>
            <a:round/>
            <a:headEnd/>
            <a:tailEnd/>
          </a:ln>
        </p:spPr>
        <p:txBody>
          <a:bodyPr lIns="90000" tIns="46800" rIns="90000" bIns="46800" anchor="ctr"/>
          <a:lstStyle/>
          <a:p>
            <a:pPr>
              <a:lnSpc>
                <a:spcPct val="100000"/>
              </a:lnSpc>
              <a:buClr>
                <a:srgbClr val="FFFFFF"/>
              </a:buClr>
              <a:buFont typeface="Bookman Old Style"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u="sng" dirty="0">
                <a:solidFill>
                  <a:srgbClr val="FF0000"/>
                </a:solidFill>
                <a:latin typeface="Bookman Old Style" pitchFamily="18" charset="0"/>
              </a:rPr>
              <a:t>FAQ</a:t>
            </a:r>
          </a:p>
        </p:txBody>
      </p:sp>
      <p:sp>
        <p:nvSpPr>
          <p:cNvPr id="3" name="Rectangle 11">
            <a:extLst>
              <a:ext uri="{FF2B5EF4-FFF2-40B4-BE49-F238E27FC236}">
                <a16:creationId xmlns:a16="http://schemas.microsoft.com/office/drawing/2014/main" id="{1C944425-1CE5-58BF-E2C9-0436341EB56B}"/>
              </a:ext>
            </a:extLst>
          </p:cNvPr>
          <p:cNvSpPr txBox="1">
            <a:spLocks noChangeArrowheads="1"/>
          </p:cNvSpPr>
          <p:nvPr/>
        </p:nvSpPr>
        <p:spPr bwMode="auto">
          <a:xfrm>
            <a:off x="1175085" y="1831975"/>
            <a:ext cx="10170694" cy="424021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marL="341313" marR="0" lvl="0" indent="-341313" algn="l" defTabSz="449263" rtl="0" eaLnBrk="1" fontAlgn="base" latinLnBrk="0" hangingPunct="1">
              <a:lnSpc>
                <a:spcPct val="100000"/>
              </a:lnSpc>
              <a:spcBef>
                <a:spcPts val="700"/>
              </a:spcBef>
              <a:spcAft>
                <a:spcPct val="0"/>
              </a:spcAft>
              <a:buClr>
                <a:srgbClr val="FFFFFF"/>
              </a:buClr>
              <a:buSzPct val="100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2000" b="1" i="0" u="none" strike="noStrike" kern="0" cap="none" spc="0" normalizeH="0" baseline="0" noProof="0" dirty="0">
              <a:ln>
                <a:noFill/>
              </a:ln>
              <a:effectLst/>
              <a:uLnTx/>
              <a:uFillTx/>
              <a:latin typeface="+mj-lt"/>
              <a:ea typeface="+mj-ea"/>
              <a:cs typeface="+mj-cs"/>
            </a:endParaRPr>
          </a:p>
          <a:p>
            <a:pPr marL="341313" indent="-341313" defTabSz="449263" fontAlgn="base">
              <a:spcBef>
                <a:spcPts val="700"/>
              </a:spcBef>
              <a:spcAft>
                <a:spcPct val="0"/>
              </a:spcAft>
              <a:buClr>
                <a:srgbClr val="FFFFFF"/>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nl-BE" sz="2000" dirty="0">
                <a:latin typeface="Arial" panose="020B0604020202020204" pitchFamily="34" charset="0"/>
                <a:ea typeface="Arial" panose="020B0604020202020204" pitchFamily="34" charset="0"/>
                <a:cs typeface="Times New Roman" panose="02020603050405020304" pitchFamily="18" charset="0"/>
              </a:rPr>
              <a:t>Kan zelf aan je wagen sleutelen een probleem geven bij een ongeval? BV voor de aansprakelijkheid achteraf.</a:t>
            </a:r>
          </a:p>
          <a:p>
            <a:pPr marL="341313" lvl="0" indent="-341313" defTabSz="449263" fontAlgn="base">
              <a:spcBef>
                <a:spcPts val="700"/>
              </a:spcBef>
              <a:spcAft>
                <a:spcPct val="0"/>
              </a:spcAft>
              <a:buClr>
                <a:srgbClr val="FFFFFF"/>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000" b="1" kern="0" dirty="0"/>
          </a:p>
          <a:p>
            <a:pPr marR="0" lvl="0" algn="l" defTabSz="449263" rtl="0" eaLnBrk="1" fontAlgn="base" latinLnBrk="0" hangingPunct="1">
              <a:lnSpc>
                <a:spcPct val="100000"/>
              </a:lnSpc>
              <a:spcBef>
                <a:spcPts val="700"/>
              </a:spcBef>
              <a:spcAft>
                <a:spcPct val="0"/>
              </a:spcAft>
              <a:buClr>
                <a:srgbClr val="FFFFFF"/>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2000" b="1" i="0" u="none" strike="noStrike" kern="0" cap="none" spc="0" normalizeH="0" baseline="0" noProof="0" dirty="0">
              <a:ln>
                <a:noFill/>
              </a:ln>
              <a:effectLst/>
              <a:uLnTx/>
              <a:uFillTx/>
              <a:latin typeface="+mj-lt"/>
              <a:ea typeface="+mj-ea"/>
              <a:cs typeface="+mj-cs"/>
              <a:sym typeface="Wingdings" pitchFamily="2" charset="2"/>
            </a:endParaRPr>
          </a:p>
          <a:p>
            <a:pPr marL="798513" lvl="1" indent="-341313">
              <a:lnSpc>
                <a:spcPct val="100000"/>
              </a:lnSpc>
              <a:spcBef>
                <a:spcPts val="700"/>
              </a:spcBef>
              <a:buClr>
                <a:srgbClr val="FFFFFF"/>
              </a:buClr>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2000" b="1" i="0" u="none" strike="noStrike" kern="0" cap="none" spc="0" normalizeH="0" baseline="0" noProof="0" dirty="0">
              <a:ln>
                <a:noFill/>
              </a:ln>
              <a:effectLst/>
              <a:uLnTx/>
              <a:uFillTx/>
              <a:latin typeface="+mj-lt"/>
              <a:ea typeface="+mj-ea"/>
              <a:cs typeface="+mj-cs"/>
              <a:sym typeface="Wingdings" pitchFamily="2" charset="2"/>
            </a:endParaRPr>
          </a:p>
          <a:p>
            <a:pPr marL="341313" marR="0" lvl="0" indent="-341313" algn="l" defTabSz="449263" rtl="0" eaLnBrk="1" fontAlgn="base" latinLnBrk="0" hangingPunct="1">
              <a:lnSpc>
                <a:spcPct val="100000"/>
              </a:lnSpc>
              <a:spcBef>
                <a:spcPts val="700"/>
              </a:spcBef>
              <a:spcAft>
                <a:spcPct val="0"/>
              </a:spcAft>
              <a:buClr>
                <a:srgbClr val="FFFFFF"/>
              </a:buClr>
              <a:buSzPct val="10000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2000" b="1" i="0" u="none" strike="noStrike" kern="0" cap="none" spc="0" normalizeH="0" baseline="0" noProof="0" dirty="0">
              <a:ln>
                <a:noFill/>
              </a:ln>
              <a:effectLst/>
              <a:uLnTx/>
              <a:uFillTx/>
              <a:latin typeface="+mj-lt"/>
              <a:ea typeface="+mj-ea"/>
              <a:cs typeface="+mj-cs"/>
              <a:sym typeface="Wingdings" pitchFamily="2" charset="2"/>
            </a:endParaRPr>
          </a:p>
          <a:p>
            <a:pPr marL="341313" marR="0" lvl="0" indent="-341313" algn="l" defTabSz="449263" rtl="0" eaLnBrk="1" fontAlgn="base" latinLnBrk="0" hangingPunct="1">
              <a:lnSpc>
                <a:spcPct val="100000"/>
              </a:lnSpc>
              <a:spcBef>
                <a:spcPts val="700"/>
              </a:spcBef>
              <a:spcAft>
                <a:spcPct val="0"/>
              </a:spcAft>
              <a:buClr>
                <a:srgbClr val="FFFFFF"/>
              </a:buClr>
              <a:buSzPct val="100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2000" b="1" i="0" u="none" strike="noStrike" kern="0" cap="none" spc="0" normalizeH="0" baseline="0" noProof="0" dirty="0">
              <a:ln>
                <a:noFill/>
              </a:ln>
              <a:effectLst/>
              <a:uLnTx/>
              <a:uFillTx/>
              <a:latin typeface="+mj-lt"/>
              <a:ea typeface="+mj-ea"/>
              <a:cs typeface="+mj-cs"/>
            </a:endParaRPr>
          </a:p>
          <a:p>
            <a:pPr marL="341313" marR="0" lvl="0" indent="-341313" algn="l" defTabSz="449263" rtl="0" eaLnBrk="1" fontAlgn="base" latinLnBrk="0" hangingPunct="1">
              <a:lnSpc>
                <a:spcPct val="100000"/>
              </a:lnSpc>
              <a:spcBef>
                <a:spcPts val="700"/>
              </a:spcBef>
              <a:spcAft>
                <a:spcPct val="0"/>
              </a:spcAft>
              <a:buClr>
                <a:srgbClr val="FFFFFF"/>
              </a:buClr>
              <a:buSzPct val="100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GB" sz="2000" b="1" i="0" u="none" strike="noStrike" kern="0" cap="none" spc="0" normalizeH="0" baseline="0" noProof="0" dirty="0">
                <a:ln>
                  <a:noFill/>
                </a:ln>
                <a:effectLst/>
                <a:uLnTx/>
                <a:uFillTx/>
                <a:latin typeface="+mj-lt"/>
                <a:ea typeface="+mj-ea"/>
                <a:cs typeface="+mj-cs"/>
              </a:rPr>
              <a:t>	</a:t>
            </a:r>
            <a:endParaRPr kumimoji="0" lang="en-GB" sz="1800" b="1" i="0" u="none" strike="noStrike" kern="0" cap="none" spc="0" normalizeH="0" baseline="0" noProof="0" dirty="0">
              <a:ln>
                <a:noFill/>
              </a:ln>
              <a:effectLst/>
              <a:uLnTx/>
              <a:uFillTx/>
              <a:latin typeface="+mj-lt"/>
              <a:ea typeface="+mj-ea"/>
              <a:cs typeface="+mj-cs"/>
            </a:endParaRPr>
          </a:p>
          <a:p>
            <a:pPr marL="341313" marR="0" lvl="0" indent="-341313" algn="l" defTabSz="449263" rtl="0" eaLnBrk="1" fontAlgn="base" latinLnBrk="0" hangingPunct="1">
              <a:lnSpc>
                <a:spcPct val="100000"/>
              </a:lnSpc>
              <a:spcBef>
                <a:spcPts val="700"/>
              </a:spcBef>
              <a:spcAft>
                <a:spcPct val="0"/>
              </a:spcAft>
              <a:buClr>
                <a:srgbClr val="FFFFFF"/>
              </a:buClr>
              <a:buSzPct val="10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1800" b="1" i="0" u="none" strike="noStrike" kern="0" cap="none" spc="0" normalizeH="0" baseline="0" noProof="0" dirty="0">
              <a:ln>
                <a:noFill/>
              </a:ln>
              <a:effectLst/>
              <a:uLnTx/>
              <a:uFillTx/>
              <a:latin typeface="+mj-lt"/>
              <a:ea typeface="Arial Unicode MS" pitchFamily="34" charset="-128"/>
              <a:cs typeface="+mj-cs"/>
            </a:endParaRPr>
          </a:p>
          <a:p>
            <a:pPr marL="341313" marR="0" lvl="0" indent="-341313" algn="l" defTabSz="449263" rtl="0" eaLnBrk="1" fontAlgn="base" latinLnBrk="0" hangingPunct="1">
              <a:lnSpc>
                <a:spcPct val="100000"/>
              </a:lnSpc>
              <a:spcBef>
                <a:spcPts val="700"/>
              </a:spcBef>
              <a:spcAft>
                <a:spcPct val="0"/>
              </a:spcAft>
              <a:buClr>
                <a:srgbClr val="FFFFFF"/>
              </a:buClr>
              <a:buSzPct val="100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2400" b="1" i="0" u="none" strike="noStrike" kern="0" cap="none" spc="0" normalizeH="0" baseline="0" noProof="0" dirty="0">
              <a:ln>
                <a:noFill/>
              </a:ln>
              <a:effectLst/>
              <a:uLnTx/>
              <a:uFillTx/>
              <a:latin typeface="+mj-lt"/>
              <a:ea typeface="+mj-ea"/>
              <a:cs typeface="+mj-cs"/>
            </a:endParaRPr>
          </a:p>
          <a:p>
            <a:pPr marL="341313" marR="0" lvl="0" indent="-341313" algn="l" defTabSz="449263" rtl="0" eaLnBrk="1" fontAlgn="base" latinLnBrk="0" hangingPunct="1">
              <a:lnSpc>
                <a:spcPct val="100000"/>
              </a:lnSpc>
              <a:spcBef>
                <a:spcPts val="700"/>
              </a:spcBef>
              <a:spcAft>
                <a:spcPct val="0"/>
              </a:spcAft>
              <a:buClr>
                <a:srgbClr val="FFFFFF"/>
              </a:buClr>
              <a:buSzPct val="10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2400" b="1" i="0" u="none" strike="noStrike" kern="0" cap="none" spc="0" normalizeH="0" baseline="0" noProof="0" dirty="0">
              <a:ln>
                <a:noFill/>
              </a:ln>
              <a:effectLst/>
              <a:uLnTx/>
              <a:uFillTx/>
              <a:latin typeface="+mj-lt"/>
              <a:ea typeface="+mj-ea"/>
              <a:cs typeface="+mj-cs"/>
            </a:endParaRPr>
          </a:p>
          <a:p>
            <a:pPr marL="341313" marR="0" lvl="1" indent="-341313" algn="l" defTabSz="449263" rtl="0" eaLnBrk="1" fontAlgn="base" latinLnBrk="0" hangingPunct="1">
              <a:lnSpc>
                <a:spcPct val="100000"/>
              </a:lnSpc>
              <a:spcBef>
                <a:spcPts val="700"/>
              </a:spcBef>
              <a:spcAft>
                <a:spcPct val="0"/>
              </a:spcAft>
              <a:buClr>
                <a:srgbClr val="FFFFFF"/>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2400" b="1" i="0" u="none" strike="noStrike" kern="0" cap="none" spc="0" normalizeH="0" baseline="0" noProof="0" dirty="0">
              <a:ln>
                <a:noFill/>
              </a:ln>
              <a:effectLst/>
              <a:uLnTx/>
              <a:uFillTx/>
              <a:latin typeface="Arial" charset="0"/>
              <a:ea typeface="+mj-ea"/>
              <a:cs typeface="Arial Unicode MS" charset="0"/>
            </a:endParaRPr>
          </a:p>
          <a:p>
            <a:pPr marL="341313" marR="0" lvl="1" indent="-341313" algn="l" defTabSz="449263" rtl="0" eaLnBrk="1" fontAlgn="base" latinLnBrk="0" hangingPunct="1">
              <a:lnSpc>
                <a:spcPct val="100000"/>
              </a:lnSpc>
              <a:spcBef>
                <a:spcPts val="700"/>
              </a:spcBef>
              <a:spcAft>
                <a:spcPct val="0"/>
              </a:spcAft>
              <a:buClr>
                <a:srgbClr val="FFFFFF"/>
              </a:buClr>
              <a:buSzPct val="100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2400" b="1" i="0" u="none" strike="noStrike" kern="0" cap="none" spc="0" normalizeH="0" baseline="0" noProof="0" dirty="0">
              <a:ln>
                <a:noFill/>
              </a:ln>
              <a:effectLst/>
              <a:uLnTx/>
              <a:uFillTx/>
              <a:latin typeface="Arial" charset="0"/>
              <a:ea typeface="+mj-ea"/>
              <a:cs typeface="Arial Unicode MS" charset="0"/>
            </a:endParaRPr>
          </a:p>
          <a:p>
            <a:pPr marL="341313" marR="0" lvl="0" indent="-341313" algn="l" defTabSz="449263" rtl="0" eaLnBrk="1" fontAlgn="base" latinLnBrk="0" hangingPunct="1">
              <a:lnSpc>
                <a:spcPct val="100000"/>
              </a:lnSpc>
              <a:spcBef>
                <a:spcPts val="700"/>
              </a:spcBef>
              <a:spcAft>
                <a:spcPct val="0"/>
              </a:spcAft>
              <a:buClr>
                <a:srgbClr val="FFFFFF"/>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2800" b="1" i="0" u="none" strike="noStrike" kern="0" cap="none" spc="0" normalizeH="0" baseline="0" noProof="0" dirty="0">
              <a:ln>
                <a:noFill/>
              </a:ln>
              <a:effectLst/>
              <a:uLnTx/>
              <a:uFillTx/>
              <a:latin typeface="+mj-lt"/>
              <a:ea typeface="+mj-ea"/>
              <a:cs typeface="+mj-cs"/>
            </a:endParaRPr>
          </a:p>
        </p:txBody>
      </p:sp>
    </p:spTree>
    <p:extLst>
      <p:ext uri="{BB962C8B-B14F-4D97-AF65-F5344CB8AC3E}">
        <p14:creationId xmlns:p14="http://schemas.microsoft.com/office/powerpoint/2010/main" val="315559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fill="hold" nodeType="clickEffect">
                                  <p:stCondLst>
                                    <p:cond delay="0"/>
                                  </p:stCondLst>
                                  <p:childTnLst>
                                    <p:animEffect transition="out" filter="fade">
                                      <p:cBhvr>
                                        <p:cTn id="6" dur="1000"/>
                                        <p:tgtEl>
                                          <p:spTgt spid="2"/>
                                        </p:tgtEl>
                                      </p:cBhvr>
                                    </p:animEffect>
                                    <p:animScale>
                                      <p:cBhvr>
                                        <p:cTn id="7" dur="500" autoRev="1" fill="hold"/>
                                        <p:tgtEl>
                                          <p:spTgt spid="2"/>
                                        </p:tgtEl>
                                      </p:cBhvr>
                                      <p:to x="105000" y="105000"/>
                                    </p:animScale>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p:cTn id="11" dur="1000" fill="hold"/>
                                        <p:tgtEl>
                                          <p:spTgt spid="3">
                                            <p:txEl>
                                              <p:pRg st="7" end="7"/>
                                            </p:txEl>
                                          </p:spTgt>
                                        </p:tgtEl>
                                        <p:attrNameLst>
                                          <p:attrName>ppt_x</p:attrName>
                                        </p:attrNameLst>
                                      </p:cBhvr>
                                      <p:tavLst>
                                        <p:tav tm="100000">
                                          <p:val>
                                            <p:strVal val="1+#ppt_w/2"/>
                                          </p:val>
                                        </p:tav>
                                        <p:tav tm="100000">
                                          <p:val>
                                            <p:strVal val="#ppt_x"/>
                                          </p:val>
                                        </p:tav>
                                      </p:tavLst>
                                    </p:anim>
                                    <p:anim calcmode="lin" valueType="num">
                                      <p:cBhvr>
                                        <p:cTn id="12" dur="1000" fill="hold"/>
                                        <p:tgtEl>
                                          <p:spTgt spid="3">
                                            <p:txEl>
                                              <p:pRg st="7" end="7"/>
                                            </p:txEl>
                                          </p:spTgt>
                                        </p:tgtEl>
                                        <p:attrNameLst>
                                          <p:attrName>ppt_y</p:attrName>
                                        </p:attrNameLst>
                                      </p:cBhvr>
                                      <p:tavLst>
                                        <p:tav tm="100000">
                                          <p:val>
                                            <p:strVal val="#ppt_y"/>
                                          </p:val>
                                        </p:tav>
                                        <p:tav tm="100000">
                                          <p:val>
                                            <p:strVal val="#ppt_y"/>
                                          </p:val>
                                        </p:tav>
                                      </p:tavLst>
                                    </p:anim>
                                  </p:childTnLst>
                                </p:cTn>
                              </p:par>
                            </p:childTnLst>
                          </p:cTn>
                        </p:par>
                        <p:par>
                          <p:cTn id="13" fill="hold">
                            <p:stCondLst>
                              <p:cond delay="2000"/>
                            </p:stCondLst>
                            <p:childTnLst>
                              <p:par>
                                <p:cTn id="14" presetID="2" presetClass="entr" presetSubtype="2"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1000" fill="hold"/>
                                        <p:tgtEl>
                                          <p:spTgt spid="3">
                                            <p:txEl>
                                              <p:pRg st="1" end="1"/>
                                            </p:txEl>
                                          </p:spTgt>
                                        </p:tgtEl>
                                        <p:attrNameLst>
                                          <p:attrName>ppt_x</p:attrName>
                                        </p:attrNameLst>
                                      </p:cBhvr>
                                      <p:tavLst>
                                        <p:tav tm="100000">
                                          <p:val>
                                            <p:strVal val="1+#ppt_w/2"/>
                                          </p:val>
                                        </p:tav>
                                        <p:tav tm="100000">
                                          <p:val>
                                            <p:strVal val="#ppt_x"/>
                                          </p:val>
                                        </p:tav>
                                      </p:tavLst>
                                    </p:anim>
                                    <p:anim calcmode="lin" valueType="num">
                                      <p:cBhvr>
                                        <p:cTn id="17" dur="1000" fill="hold"/>
                                        <p:tgtEl>
                                          <p:spTgt spid="3">
                                            <p:txEl>
                                              <p:pRg st="1" end="1"/>
                                            </p:txEl>
                                          </p:spTgt>
                                        </p:tgtEl>
                                        <p:attrNameLst>
                                          <p:attrName>ppt_y</p:attrName>
                                        </p:attrNameLst>
                                      </p:cBhvr>
                                      <p:tavLst>
                                        <p:tav tm="10000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948373-3FF9-43B0-87FC-E1979A00E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22" y="391006"/>
            <a:ext cx="2103418" cy="1262170"/>
          </a:xfrm>
          <a:prstGeom prst="rect">
            <a:avLst/>
          </a:prstGeom>
        </p:spPr>
      </p:pic>
      <p:pic>
        <p:nvPicPr>
          <p:cNvPr id="7" name="Afbeelding 6" descr="Afbeelding met pijl&#10;&#10;Automatisch gegenereerde beschrijving">
            <a:extLst>
              <a:ext uri="{FF2B5EF4-FFF2-40B4-BE49-F238E27FC236}">
                <a16:creationId xmlns:a16="http://schemas.microsoft.com/office/drawing/2014/main" id="{72AB2F55-4797-4140-B339-F09246280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5800"/>
            <a:ext cx="1933575" cy="2362200"/>
          </a:xfrm>
          <a:prstGeom prst="rect">
            <a:avLst/>
          </a:prstGeom>
        </p:spPr>
      </p:pic>
      <p:sp>
        <p:nvSpPr>
          <p:cNvPr id="2" name="Rectangle 10">
            <a:extLst>
              <a:ext uri="{FF2B5EF4-FFF2-40B4-BE49-F238E27FC236}">
                <a16:creationId xmlns:a16="http://schemas.microsoft.com/office/drawing/2014/main" id="{8489A749-62D3-302D-EC00-F0D4F015B4DC}"/>
              </a:ext>
            </a:extLst>
          </p:cNvPr>
          <p:cNvSpPr>
            <a:spLocks noChangeArrowheads="1"/>
          </p:cNvSpPr>
          <p:nvPr/>
        </p:nvSpPr>
        <p:spPr bwMode="auto">
          <a:xfrm>
            <a:off x="2339371" y="544513"/>
            <a:ext cx="7358081" cy="868362"/>
          </a:xfrm>
          <a:prstGeom prst="rect">
            <a:avLst/>
          </a:prstGeom>
          <a:noFill/>
          <a:ln w="9525">
            <a:noFill/>
            <a:round/>
            <a:headEnd/>
            <a:tailEnd/>
          </a:ln>
        </p:spPr>
        <p:txBody>
          <a:bodyPr lIns="90000" tIns="46800" rIns="90000" bIns="46800" anchor="ctr"/>
          <a:lstStyle/>
          <a:p>
            <a:pPr algn="ctr">
              <a:lnSpc>
                <a:spcPct val="100000"/>
              </a:lnSpc>
              <a:buClr>
                <a:srgbClr val="FFFFFF"/>
              </a:buClr>
              <a:buFont typeface="Bookman Old Style"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u="sng" dirty="0">
                <a:latin typeface="Bookman Old Style" pitchFamily="18" charset="0"/>
              </a:rPr>
              <a:t>Hoe sluit ik </a:t>
            </a:r>
            <a:r>
              <a:rPr lang="en-GB" sz="3200" b="1" u="sng" dirty="0" err="1">
                <a:latin typeface="Bookman Old Style" pitchFamily="18" charset="0"/>
              </a:rPr>
              <a:t>een verzekering </a:t>
            </a:r>
            <a:r>
              <a:rPr lang="en-GB" sz="3200" b="1" u="sng" dirty="0">
                <a:latin typeface="Bookman Old Style" pitchFamily="18" charset="0"/>
              </a:rPr>
              <a:t>af?</a:t>
            </a:r>
          </a:p>
        </p:txBody>
      </p:sp>
      <p:sp>
        <p:nvSpPr>
          <p:cNvPr id="3" name="Rectangle 11">
            <a:extLst>
              <a:ext uri="{FF2B5EF4-FFF2-40B4-BE49-F238E27FC236}">
                <a16:creationId xmlns:a16="http://schemas.microsoft.com/office/drawing/2014/main" id="{1C944425-1CE5-58BF-E2C9-0436341EB56B}"/>
              </a:ext>
            </a:extLst>
          </p:cNvPr>
          <p:cNvSpPr txBox="1">
            <a:spLocks noChangeArrowheads="1"/>
          </p:cNvSpPr>
          <p:nvPr/>
        </p:nvSpPr>
        <p:spPr bwMode="auto">
          <a:xfrm>
            <a:off x="1175085" y="1831975"/>
            <a:ext cx="10170694" cy="424021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marL="341313" marR="0" lvl="0" indent="-341313" algn="l" defTabSz="449263" rtl="0" eaLnBrk="1" fontAlgn="base" latinLnBrk="0" hangingPunct="1">
              <a:lnSpc>
                <a:spcPct val="100000"/>
              </a:lnSpc>
              <a:spcBef>
                <a:spcPts val="700"/>
              </a:spcBef>
              <a:spcAft>
                <a:spcPct val="0"/>
              </a:spcAft>
              <a:buClr>
                <a:srgbClr val="FFFFFF"/>
              </a:buClr>
              <a:buSzPct val="100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2000" b="1" i="0" u="none" strike="noStrike" kern="0" cap="none" spc="0" normalizeH="0" baseline="0" noProof="0" dirty="0">
              <a:ln>
                <a:noFill/>
              </a:ln>
              <a:effectLst/>
              <a:uLnTx/>
              <a:uFillTx/>
              <a:latin typeface="+mj-lt"/>
              <a:ea typeface="+mj-ea"/>
              <a:cs typeface="+mj-cs"/>
            </a:endParaRPr>
          </a:p>
          <a:p>
            <a:pPr marL="341313" marR="0" lvl="0" indent="-341313" algn="l" defTabSz="449263" rtl="0" eaLnBrk="1" fontAlgn="base" latinLnBrk="0" hangingPunct="1">
              <a:lnSpc>
                <a:spcPct val="100000"/>
              </a:lnSpc>
              <a:spcBef>
                <a:spcPts val="700"/>
              </a:spcBef>
              <a:spcAft>
                <a:spcPct val="0"/>
              </a:spcAft>
              <a:buClr>
                <a:srgbClr val="FFFFFF"/>
              </a:buClr>
              <a:buSzPct val="10000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GB" sz="2000" b="1" i="0" u="none" strike="noStrike" kern="0" cap="none" spc="0" normalizeH="0" baseline="0" noProof="0" dirty="0">
                <a:ln>
                  <a:noFill/>
                </a:ln>
                <a:effectLst/>
                <a:uLnTx/>
                <a:uFillTx/>
                <a:latin typeface="+mj-lt"/>
                <a:ea typeface="+mj-ea"/>
                <a:cs typeface="+mj-cs"/>
                <a:sym typeface="Wingdings" pitchFamily="2" charset="2"/>
              </a:rPr>
              <a:t>1 Standaardformulier dat moet </a:t>
            </a:r>
            <a:r>
              <a:rPr kumimoji="0" lang="en-GB" sz="2000" b="1" i="0" u="none" strike="noStrike" kern="0" cap="none" spc="0" normalizeH="0" baseline="0" noProof="0" dirty="0" err="1">
                <a:ln>
                  <a:noFill/>
                </a:ln>
                <a:effectLst/>
                <a:uLnTx/>
                <a:uFillTx/>
                <a:latin typeface="+mj-lt"/>
                <a:ea typeface="+mj-ea"/>
                <a:cs typeface="+mj-cs"/>
                <a:sym typeface="Wingdings" pitchFamily="2" charset="2"/>
              </a:rPr>
              <a:t>worden</a:t>
            </a:r>
            <a:r>
              <a:rPr kumimoji="0" lang="en-GB" sz="2000" b="1" i="0" u="none" strike="noStrike" kern="0" cap="none" spc="0" normalizeH="0" baseline="0" noProof="0" dirty="0">
                <a:ln>
                  <a:noFill/>
                </a:ln>
                <a:effectLst/>
                <a:uLnTx/>
                <a:uFillTx/>
                <a:latin typeface="+mj-lt"/>
                <a:ea typeface="+mj-ea"/>
                <a:cs typeface="+mj-cs"/>
                <a:sym typeface="Wingdings" pitchFamily="2" charset="2"/>
              </a:rPr>
              <a:t> </a:t>
            </a:r>
            <a:r>
              <a:rPr kumimoji="0" lang="en-GB" sz="2000" b="1" i="0" u="sng" strike="noStrike" kern="0" cap="none" spc="0" normalizeH="0" baseline="0" noProof="0" dirty="0">
                <a:ln>
                  <a:noFill/>
                </a:ln>
                <a:solidFill>
                  <a:srgbClr val="FF0000"/>
                </a:solidFill>
                <a:effectLst/>
                <a:uLnTx/>
                <a:uFillTx/>
                <a:latin typeface="+mj-lt"/>
                <a:ea typeface="+mj-ea"/>
                <a:cs typeface="+mj-cs"/>
                <a:sym typeface="Wingdings" pitchFamily="2" charset="2"/>
              </a:rPr>
              <a:t>bijgevoegd </a:t>
            </a:r>
            <a:r>
              <a:rPr kumimoji="0" lang="en-GB" sz="2000" b="1" i="0" u="none" strike="noStrike" kern="0" cap="none" spc="0" normalizeH="0" baseline="0" noProof="0" dirty="0">
                <a:ln>
                  <a:noFill/>
                </a:ln>
                <a:effectLst/>
                <a:uLnTx/>
                <a:uFillTx/>
                <a:latin typeface="+mj-lt"/>
                <a:ea typeface="+mj-ea"/>
                <a:cs typeface="+mj-cs"/>
                <a:sym typeface="Wingdings" pitchFamily="2" charset="2"/>
              </a:rPr>
              <a:t>en </a:t>
            </a:r>
            <a:r>
              <a:rPr kumimoji="0" lang="en-GB" sz="2000" b="1" i="0" u="none" strike="noStrike" kern="0" cap="none" spc="0" normalizeH="0" baseline="0" noProof="0" dirty="0" err="1">
                <a:ln>
                  <a:noFill/>
                </a:ln>
                <a:effectLst/>
                <a:uLnTx/>
                <a:uFillTx/>
                <a:latin typeface="+mj-lt"/>
                <a:ea typeface="+mj-ea"/>
                <a:cs typeface="+mj-cs"/>
                <a:sym typeface="Wingdings" pitchFamily="2" charset="2"/>
              </a:rPr>
              <a:t>ondertekend</a:t>
            </a:r>
            <a:r>
              <a:rPr kumimoji="0" lang="en-GB" sz="2000" b="1" i="0" u="none" strike="noStrike" kern="0" cap="none" spc="0" normalizeH="0" baseline="0" noProof="0" dirty="0">
                <a:ln>
                  <a:noFill/>
                </a:ln>
                <a:effectLst/>
                <a:uLnTx/>
                <a:uFillTx/>
                <a:latin typeface="+mj-lt"/>
                <a:ea typeface="+mj-ea"/>
                <a:cs typeface="+mj-cs"/>
                <a:sym typeface="Wingdings" pitchFamily="2" charset="2"/>
              </a:rPr>
              <a:t> </a:t>
            </a:r>
            <a:r>
              <a:rPr kumimoji="0" lang="en-GB" sz="2000" b="1" i="0" u="sng" strike="noStrike" kern="0" cap="none" spc="0" normalizeH="0" baseline="0" noProof="0" dirty="0">
                <a:ln>
                  <a:noFill/>
                </a:ln>
                <a:solidFill>
                  <a:srgbClr val="FF0000"/>
                </a:solidFill>
                <a:effectLst/>
                <a:uLnTx/>
                <a:uFillTx/>
                <a:latin typeface="+mj-lt"/>
                <a:ea typeface="+mj-ea"/>
                <a:cs typeface="+mj-cs"/>
                <a:sym typeface="Wingdings" pitchFamily="2" charset="2"/>
              </a:rPr>
              <a:t>bij </a:t>
            </a:r>
            <a:r>
              <a:rPr kumimoji="0" lang="en-GB" sz="2000" b="1" i="0" u="sng" strike="noStrike" kern="0" cap="none" spc="0" normalizeH="0" baseline="0" noProof="0" dirty="0" err="1">
                <a:ln>
                  <a:noFill/>
                </a:ln>
                <a:solidFill>
                  <a:srgbClr val="FF0000"/>
                </a:solidFill>
                <a:effectLst/>
                <a:uLnTx/>
                <a:uFillTx/>
                <a:latin typeface="+mj-lt"/>
                <a:ea typeface="+mj-ea"/>
                <a:cs typeface="+mj-cs"/>
                <a:sym typeface="Wingdings" pitchFamily="2" charset="2"/>
              </a:rPr>
              <a:t>elke</a:t>
            </a:r>
            <a:r>
              <a:rPr kumimoji="0" lang="en-GB" sz="2000" b="1" i="0" u="sng" strike="noStrike" kern="0" cap="none" spc="0" normalizeH="0" baseline="0" noProof="0" dirty="0">
                <a:ln>
                  <a:noFill/>
                </a:ln>
                <a:solidFill>
                  <a:srgbClr val="FF0000"/>
                </a:solidFill>
                <a:effectLst/>
                <a:uLnTx/>
                <a:uFillTx/>
                <a:latin typeface="+mj-lt"/>
                <a:ea typeface="+mj-ea"/>
                <a:cs typeface="+mj-cs"/>
                <a:sym typeface="Wingdings" pitchFamily="2" charset="2"/>
              </a:rPr>
              <a:t> </a:t>
            </a:r>
            <a:r>
              <a:rPr kumimoji="0" lang="en-GB" sz="2000" b="1" i="0" u="sng" strike="noStrike" kern="0" cap="none" spc="0" normalizeH="0" noProof="0" dirty="0">
                <a:ln>
                  <a:noFill/>
                </a:ln>
                <a:solidFill>
                  <a:srgbClr val="FF0000"/>
                </a:solidFill>
                <a:effectLst/>
                <a:uLnTx/>
                <a:uFillTx/>
                <a:latin typeface="+mj-lt"/>
                <a:ea typeface="+mj-ea"/>
                <a:cs typeface="+mj-cs"/>
                <a:sym typeface="Wingdings" pitchFamily="2" charset="2"/>
              </a:rPr>
              <a:t>aanvraag voor </a:t>
            </a:r>
            <a:r>
              <a:rPr kumimoji="0" lang="en-GB" sz="2000" b="1" i="0" u="sng" strike="noStrike" kern="0" cap="none" spc="0" normalizeH="0" noProof="0" dirty="0" err="1">
                <a:ln>
                  <a:noFill/>
                </a:ln>
                <a:solidFill>
                  <a:srgbClr val="FF0000"/>
                </a:solidFill>
                <a:effectLst/>
                <a:uLnTx/>
                <a:uFillTx/>
                <a:latin typeface="+mj-lt"/>
                <a:ea typeface="+mj-ea"/>
                <a:cs typeface="+mj-cs"/>
                <a:sym typeface="Wingdings" pitchFamily="2" charset="2"/>
              </a:rPr>
              <a:t>een</a:t>
            </a:r>
            <a:r>
              <a:rPr kumimoji="0" lang="en-GB" sz="2000" b="1" i="0" u="sng" strike="noStrike" kern="0" cap="none" spc="0" normalizeH="0" noProof="0" dirty="0">
                <a:ln>
                  <a:noFill/>
                </a:ln>
                <a:solidFill>
                  <a:srgbClr val="FF0000"/>
                </a:solidFill>
                <a:effectLst/>
                <a:uLnTx/>
                <a:uFillTx/>
                <a:latin typeface="+mj-lt"/>
                <a:ea typeface="+mj-ea"/>
                <a:cs typeface="+mj-cs"/>
                <a:sym typeface="Wingdings" pitchFamily="2" charset="2"/>
              </a:rPr>
              <a:t> </a:t>
            </a:r>
            <a:r>
              <a:rPr kumimoji="0" lang="en-GB" sz="2000" b="1" i="0" u="sng" strike="noStrike" kern="0" cap="none" spc="0" normalizeH="0" noProof="0" dirty="0" err="1">
                <a:ln>
                  <a:noFill/>
                </a:ln>
                <a:solidFill>
                  <a:srgbClr val="FF0000"/>
                </a:solidFill>
                <a:effectLst/>
                <a:uLnTx/>
                <a:uFillTx/>
                <a:latin typeface="+mj-lt"/>
                <a:ea typeface="+mj-ea"/>
                <a:cs typeface="+mj-cs"/>
                <a:sym typeface="Wingdings" pitchFamily="2" charset="2"/>
              </a:rPr>
              <a:t>aansluiting</a:t>
            </a:r>
            <a:r>
              <a:rPr kumimoji="0" lang="en-GB" sz="2000" b="1" i="0" u="sng" strike="noStrike" kern="0" cap="none" spc="0" normalizeH="0" noProof="0" dirty="0">
                <a:ln>
                  <a:noFill/>
                </a:ln>
                <a:solidFill>
                  <a:srgbClr val="FF0000"/>
                </a:solidFill>
                <a:effectLst/>
                <a:uLnTx/>
                <a:uFillTx/>
                <a:latin typeface="+mj-lt"/>
                <a:ea typeface="+mj-ea"/>
                <a:cs typeface="+mj-cs"/>
                <a:sym typeface="Wingdings" pitchFamily="2" charset="2"/>
              </a:rPr>
              <a:t>/wijziging</a:t>
            </a:r>
          </a:p>
          <a:p>
            <a:pPr marL="341313" marR="0" lvl="0" indent="-341313" algn="l" defTabSz="449263" rtl="0" eaLnBrk="1" fontAlgn="base" latinLnBrk="0" hangingPunct="1">
              <a:lnSpc>
                <a:spcPct val="100000"/>
              </a:lnSpc>
              <a:spcBef>
                <a:spcPts val="700"/>
              </a:spcBef>
              <a:spcAft>
                <a:spcPct val="0"/>
              </a:spcAft>
              <a:buClr>
                <a:srgbClr val="FFFFFF"/>
              </a:buClr>
              <a:buSzPct val="10000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2000" b="1" i="0" u="none" strike="noStrike" kern="0" cap="none" spc="0" normalizeH="0" baseline="0" noProof="0" dirty="0">
              <a:ln>
                <a:noFill/>
              </a:ln>
              <a:effectLst/>
              <a:uLnTx/>
              <a:uFillTx/>
              <a:latin typeface="+mj-lt"/>
              <a:ea typeface="+mj-ea"/>
              <a:cs typeface="+mj-cs"/>
              <a:sym typeface="Wingdings" pitchFamily="2" charset="2"/>
            </a:endParaRPr>
          </a:p>
          <a:p>
            <a:pPr marL="341313" marR="0" lvl="0" indent="-341313" algn="l" defTabSz="449263" rtl="0" eaLnBrk="1" fontAlgn="base" latinLnBrk="0" hangingPunct="1">
              <a:lnSpc>
                <a:spcPct val="100000"/>
              </a:lnSpc>
              <a:spcBef>
                <a:spcPts val="700"/>
              </a:spcBef>
              <a:spcAft>
                <a:spcPct val="0"/>
              </a:spcAft>
              <a:buClr>
                <a:srgbClr val="FFFFFF"/>
              </a:buClr>
              <a:buSzPct val="10000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GB" sz="2000" b="1" i="0" u="none" strike="noStrike" kern="0" cap="none" spc="0" normalizeH="0" baseline="0" noProof="0" dirty="0">
                <a:ln>
                  <a:noFill/>
                </a:ln>
                <a:effectLst/>
                <a:uLnTx/>
                <a:uFillTx/>
                <a:latin typeface="+mj-lt"/>
                <a:ea typeface="+mj-ea"/>
                <a:cs typeface="+mj-cs"/>
                <a:sym typeface="Wingdings" pitchFamily="2" charset="2"/>
              </a:rPr>
              <a:t>Per post ( BEHVA Insurance - Esplanade 1/51 - 1020 Brussel )</a:t>
            </a:r>
          </a:p>
          <a:p>
            <a:pPr marL="341313" marR="0" lvl="0" indent="-341313" algn="l" defTabSz="449263" rtl="0" eaLnBrk="1" fontAlgn="base" latinLnBrk="0" hangingPunct="1">
              <a:lnSpc>
                <a:spcPct val="100000"/>
              </a:lnSpc>
              <a:spcBef>
                <a:spcPts val="700"/>
              </a:spcBef>
              <a:spcAft>
                <a:spcPct val="0"/>
              </a:spcAft>
              <a:buClr>
                <a:srgbClr val="FFFFFF"/>
              </a:buClr>
              <a:buSzPct val="10000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kern="0" dirty="0">
                <a:latin typeface="+mj-lt"/>
                <a:ea typeface="+mj-ea"/>
                <a:cs typeface="+mj-cs"/>
                <a:sym typeface="Wingdings" pitchFamily="2" charset="2"/>
              </a:rPr>
              <a:t>Of per e-mail </a:t>
            </a:r>
            <a:r>
              <a:rPr lang="en-GB" sz="2000" b="1" kern="0" dirty="0">
                <a:latin typeface="+mj-lt"/>
                <a:ea typeface="+mj-ea"/>
                <a:cs typeface="+mj-cs"/>
                <a:sym typeface="Wingdings" pitchFamily="2" charset="2"/>
                <a:hlinkClick r:id="rId4"/>
              </a:rPr>
              <a:t>contact@nl.behva-insurance.be </a:t>
            </a:r>
            <a:r>
              <a:rPr lang="en-GB" sz="2000" b="1" kern="0" dirty="0">
                <a:latin typeface="+mj-lt"/>
                <a:ea typeface="+mj-ea"/>
                <a:cs typeface="+mj-cs"/>
                <a:sym typeface="Wingdings" pitchFamily="2" charset="2"/>
              </a:rPr>
              <a:t>of </a:t>
            </a:r>
            <a:r>
              <a:rPr lang="en-GB" sz="2000" b="1" kern="0" dirty="0">
                <a:latin typeface="+mj-lt"/>
                <a:ea typeface="+mj-ea"/>
                <a:cs typeface="+mj-cs"/>
                <a:sym typeface="Wingdings" pitchFamily="2" charset="2"/>
                <a:hlinkClick r:id="rId4"/>
              </a:rPr>
              <a:t>contact@fr.behva-insurance.be</a:t>
            </a:r>
            <a:r>
              <a:rPr lang="en-GB" sz="2000" b="1" kern="0" dirty="0">
                <a:latin typeface="+mj-lt"/>
                <a:ea typeface="+mj-ea"/>
                <a:cs typeface="+mj-cs"/>
                <a:sym typeface="Wingdings" pitchFamily="2" charset="2"/>
              </a:rPr>
              <a:t>  </a:t>
            </a:r>
            <a:endParaRPr kumimoji="0" lang="en-GB" sz="2000" b="1" i="0" u="none" strike="noStrike" kern="0" cap="none" spc="0" normalizeH="0" baseline="0" noProof="0" dirty="0">
              <a:ln>
                <a:noFill/>
              </a:ln>
              <a:effectLst/>
              <a:uLnTx/>
              <a:uFillTx/>
              <a:latin typeface="+mj-lt"/>
              <a:ea typeface="+mj-ea"/>
              <a:cs typeface="+mj-cs"/>
              <a:sym typeface="Wingdings" pitchFamily="2" charset="2"/>
            </a:endParaRPr>
          </a:p>
          <a:p>
            <a:pPr marL="341313" marR="0" lvl="0" indent="-341313" algn="l" defTabSz="449263" rtl="0" eaLnBrk="1" fontAlgn="base" latinLnBrk="0" hangingPunct="1">
              <a:lnSpc>
                <a:spcPct val="100000"/>
              </a:lnSpc>
              <a:spcBef>
                <a:spcPts val="700"/>
              </a:spcBef>
              <a:spcAft>
                <a:spcPct val="0"/>
              </a:spcAft>
              <a:buClr>
                <a:srgbClr val="FFFFFF"/>
              </a:buClr>
              <a:buSzPct val="10000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kern="0" dirty="0">
                <a:latin typeface="+mj-lt"/>
                <a:ea typeface="+mj-ea"/>
                <a:cs typeface="+mj-cs"/>
                <a:sym typeface="Wingdings" pitchFamily="2" charset="2"/>
              </a:rPr>
              <a:t>Of </a:t>
            </a:r>
            <a:r>
              <a:rPr lang="en-GB" sz="2000" b="1" kern="0" dirty="0" err="1">
                <a:latin typeface="+mj-lt"/>
                <a:ea typeface="+mj-ea"/>
                <a:cs typeface="+mj-cs"/>
                <a:sym typeface="Wingdings" pitchFamily="2" charset="2"/>
              </a:rPr>
              <a:t>af</a:t>
            </a:r>
            <a:r>
              <a:rPr lang="en-GB" sz="2000" b="1" kern="0" dirty="0">
                <a:latin typeface="+mj-lt"/>
                <a:ea typeface="+mj-ea"/>
                <a:cs typeface="+mj-cs"/>
                <a:sym typeface="Wingdings" pitchFamily="2" charset="2"/>
              </a:rPr>
              <a:t> </a:t>
            </a:r>
            <a:r>
              <a:rPr lang="en-GB" sz="2000" b="1" kern="0" dirty="0" err="1">
                <a:latin typeface="+mj-lt"/>
                <a:ea typeface="+mj-ea"/>
                <a:cs typeface="+mj-cs"/>
                <a:sym typeface="Wingdings" pitchFamily="2" charset="2"/>
              </a:rPr>
              <a:t>te</a:t>
            </a:r>
            <a:r>
              <a:rPr lang="en-GB" sz="2000" b="1" kern="0" dirty="0">
                <a:latin typeface="+mj-lt"/>
                <a:ea typeface="+mj-ea"/>
                <a:cs typeface="+mj-cs"/>
                <a:sym typeface="Wingdings" pitchFamily="2" charset="2"/>
              </a:rPr>
              <a:t> </a:t>
            </a:r>
            <a:r>
              <a:rPr lang="en-GB" sz="2000" b="1" kern="0" dirty="0" err="1">
                <a:latin typeface="+mj-lt"/>
                <a:ea typeface="+mj-ea"/>
                <a:cs typeface="+mj-cs"/>
                <a:sym typeface="Wingdings" pitchFamily="2" charset="2"/>
              </a:rPr>
              <a:t>geven</a:t>
            </a:r>
            <a:r>
              <a:rPr lang="en-GB" sz="2000" b="1" kern="0" dirty="0">
                <a:latin typeface="+mj-lt"/>
                <a:ea typeface="+mj-ea"/>
                <a:cs typeface="+mj-cs"/>
                <a:sym typeface="Wingdings" pitchFamily="2" charset="2"/>
              </a:rPr>
              <a:t> </a:t>
            </a:r>
            <a:r>
              <a:rPr lang="en-GB" sz="2000" b="1" kern="0" dirty="0" err="1">
                <a:latin typeface="+mj-lt"/>
                <a:ea typeface="+mj-ea"/>
                <a:cs typeface="+mj-cs"/>
                <a:sym typeface="Wingdings" pitchFamily="2" charset="2"/>
              </a:rPr>
              <a:t>tijdens</a:t>
            </a:r>
            <a:r>
              <a:rPr lang="en-GB" sz="2000" b="1" kern="0" dirty="0">
                <a:latin typeface="+mj-lt"/>
                <a:ea typeface="+mj-ea"/>
                <a:cs typeface="+mj-cs"/>
                <a:sym typeface="Wingdings" pitchFamily="2" charset="2"/>
              </a:rPr>
              <a:t> </a:t>
            </a:r>
            <a:r>
              <a:rPr lang="en-GB" sz="2000" b="1" kern="0" dirty="0" err="1">
                <a:latin typeface="+mj-lt"/>
                <a:ea typeface="+mj-ea"/>
                <a:cs typeface="+mj-cs"/>
                <a:sym typeface="Wingdings" pitchFamily="2" charset="2"/>
              </a:rPr>
              <a:t>een</a:t>
            </a:r>
            <a:r>
              <a:rPr lang="en-GB" sz="2000" b="1" kern="0" dirty="0">
                <a:latin typeface="+mj-lt"/>
                <a:ea typeface="+mj-ea"/>
                <a:cs typeface="+mj-cs"/>
                <a:sym typeface="Wingdings" pitchFamily="2" charset="2"/>
              </a:rPr>
              <a:t> </a:t>
            </a:r>
            <a:r>
              <a:rPr lang="en-GB" sz="2000" b="1" kern="0" dirty="0" err="1">
                <a:latin typeface="+mj-lt"/>
                <a:ea typeface="+mj-ea"/>
                <a:cs typeface="+mj-cs"/>
                <a:sym typeface="Wingdings" pitchFamily="2" charset="2"/>
              </a:rPr>
              <a:t>afspraak</a:t>
            </a:r>
            <a:r>
              <a:rPr lang="en-GB" sz="2000" b="1" kern="0" dirty="0">
                <a:latin typeface="+mj-lt"/>
                <a:ea typeface="+mj-ea"/>
                <a:cs typeface="+mj-cs"/>
                <a:sym typeface="Wingdings" pitchFamily="2" charset="2"/>
              </a:rPr>
              <a:t> in de </a:t>
            </a:r>
            <a:r>
              <a:rPr lang="en-GB" sz="2000" b="1" kern="0" dirty="0" err="1">
                <a:latin typeface="+mj-lt"/>
                <a:ea typeface="+mj-ea"/>
                <a:cs typeface="+mj-cs"/>
                <a:sym typeface="Wingdings" pitchFamily="2" charset="2"/>
              </a:rPr>
              <a:t>verschillende</a:t>
            </a:r>
            <a:r>
              <a:rPr lang="en-GB" sz="2000" b="1" kern="0" dirty="0">
                <a:latin typeface="+mj-lt"/>
                <a:ea typeface="+mj-ea"/>
                <a:cs typeface="+mj-cs"/>
                <a:sym typeface="Wingdings" pitchFamily="2" charset="2"/>
              </a:rPr>
              <a:t> </a:t>
            </a:r>
            <a:r>
              <a:rPr lang="en-GB" sz="2000" b="1" kern="0" dirty="0" err="1">
                <a:latin typeface="+mj-lt"/>
                <a:ea typeface="+mj-ea"/>
                <a:cs typeface="+mj-cs"/>
                <a:sym typeface="Wingdings" pitchFamily="2" charset="2"/>
              </a:rPr>
              <a:t>satellietkantoren</a:t>
            </a:r>
            <a:r>
              <a:rPr lang="en-GB" sz="2000" b="1" kern="0" dirty="0">
                <a:latin typeface="+mj-lt"/>
                <a:ea typeface="+mj-ea"/>
                <a:cs typeface="+mj-cs"/>
                <a:sym typeface="Wingdings" pitchFamily="2" charset="2"/>
              </a:rPr>
              <a:t> (Roeselare - Gent - Antwerpen - Hasselt - Luik - </a:t>
            </a:r>
            <a:r>
              <a:rPr lang="en-GB" sz="2000" b="1" kern="0" dirty="0" err="1">
                <a:latin typeface="+mj-lt"/>
                <a:ea typeface="+mj-ea"/>
                <a:cs typeface="+mj-cs"/>
                <a:sym typeface="Wingdings" pitchFamily="2" charset="2"/>
              </a:rPr>
              <a:t>Namen</a:t>
            </a:r>
            <a:r>
              <a:rPr lang="en-GB" sz="2000" b="1" kern="0" dirty="0">
                <a:latin typeface="+mj-lt"/>
                <a:ea typeface="+mj-ea"/>
                <a:cs typeface="+mj-cs"/>
                <a:sym typeface="Wingdings" pitchFamily="2" charset="2"/>
              </a:rPr>
              <a:t> – Braine-</a:t>
            </a:r>
            <a:r>
              <a:rPr lang="en-GB" sz="2000" b="1" kern="0" dirty="0" err="1">
                <a:latin typeface="+mj-lt"/>
                <a:ea typeface="+mj-ea"/>
                <a:cs typeface="+mj-cs"/>
                <a:sym typeface="Wingdings" pitchFamily="2" charset="2"/>
              </a:rPr>
              <a:t>L’Alleud</a:t>
            </a:r>
            <a:r>
              <a:rPr lang="en-GB" sz="2000" b="1" kern="0" dirty="0">
                <a:latin typeface="+mj-lt"/>
                <a:ea typeface="+mj-ea"/>
                <a:cs typeface="+mj-cs"/>
                <a:sym typeface="Wingdings" pitchFamily="2" charset="2"/>
              </a:rPr>
              <a:t> - </a:t>
            </a:r>
            <a:r>
              <a:rPr lang="en-GB" sz="2000" b="1" kern="0" dirty="0" err="1">
                <a:latin typeface="+mj-lt"/>
                <a:ea typeface="+mj-ea"/>
                <a:cs typeface="+mj-cs"/>
                <a:sym typeface="Wingdings" pitchFamily="2" charset="2"/>
              </a:rPr>
              <a:t>Diegem</a:t>
            </a:r>
            <a:r>
              <a:rPr lang="en-GB" sz="2000" b="1" kern="0" dirty="0">
                <a:latin typeface="+mj-lt"/>
                <a:ea typeface="+mj-ea"/>
                <a:cs typeface="+mj-cs"/>
                <a:sym typeface="Wingdings" pitchFamily="2" charset="2"/>
              </a:rPr>
              <a:t> (Helpdesk) - Sec BEHVA).</a:t>
            </a:r>
          </a:p>
          <a:p>
            <a:pPr marL="341313" marR="0" lvl="0" indent="-341313" algn="l" defTabSz="449263" rtl="0" eaLnBrk="1" fontAlgn="base" latinLnBrk="0" hangingPunct="1">
              <a:lnSpc>
                <a:spcPct val="100000"/>
              </a:lnSpc>
              <a:spcBef>
                <a:spcPts val="700"/>
              </a:spcBef>
              <a:spcAft>
                <a:spcPct val="0"/>
              </a:spcAft>
              <a:buClr>
                <a:srgbClr val="FFFFFF"/>
              </a:buClr>
              <a:buSzPct val="10000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kern="0" dirty="0">
                <a:latin typeface="+mj-lt"/>
                <a:ea typeface="+mj-ea"/>
                <a:cs typeface="+mj-cs"/>
                <a:sym typeface="Wingdings" pitchFamily="2" charset="2"/>
              </a:rPr>
              <a:t>Of online op </a:t>
            </a:r>
            <a:r>
              <a:rPr lang="en-GB" sz="2000" b="1" kern="0" dirty="0">
                <a:latin typeface="+mj-lt"/>
                <a:ea typeface="+mj-ea"/>
                <a:cs typeface="+mj-cs"/>
                <a:sym typeface="Wingdings" pitchFamily="2" charset="2"/>
                <a:hlinkClick r:id="rId5"/>
              </a:rPr>
              <a:t>www.behva.be </a:t>
            </a:r>
            <a:endParaRPr lang="en-GB" sz="2000" b="1" kern="0" dirty="0">
              <a:solidFill>
                <a:srgbClr val="FF0000"/>
              </a:solidFill>
              <a:latin typeface="+mj-lt"/>
              <a:ea typeface="+mj-ea"/>
              <a:cs typeface="+mj-cs"/>
              <a:sym typeface="Wingdings" pitchFamily="2" charset="2"/>
            </a:endParaRPr>
          </a:p>
          <a:p>
            <a:pPr marL="341313" lvl="0" indent="-341313" defTabSz="449263" fontAlgn="base">
              <a:spcBef>
                <a:spcPts val="700"/>
              </a:spcBef>
              <a:spcAft>
                <a:spcPct val="0"/>
              </a:spcAft>
              <a:buClr>
                <a:srgbClr val="FFFFFF"/>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000" b="1" kern="0" dirty="0"/>
          </a:p>
          <a:p>
            <a:pPr marR="0" lvl="0" algn="l" defTabSz="449263" rtl="0" eaLnBrk="1" fontAlgn="base" latinLnBrk="0" hangingPunct="1">
              <a:lnSpc>
                <a:spcPct val="100000"/>
              </a:lnSpc>
              <a:spcBef>
                <a:spcPts val="700"/>
              </a:spcBef>
              <a:spcAft>
                <a:spcPct val="0"/>
              </a:spcAft>
              <a:buClr>
                <a:srgbClr val="FFFFFF"/>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2000" b="1" i="0" u="none" strike="noStrike" kern="0" cap="none" spc="0" normalizeH="0" baseline="0" noProof="0" dirty="0">
              <a:ln>
                <a:noFill/>
              </a:ln>
              <a:effectLst/>
              <a:uLnTx/>
              <a:uFillTx/>
              <a:latin typeface="+mj-lt"/>
              <a:ea typeface="+mj-ea"/>
              <a:cs typeface="+mj-cs"/>
              <a:sym typeface="Wingdings" pitchFamily="2" charset="2"/>
            </a:endParaRPr>
          </a:p>
          <a:p>
            <a:pPr marL="798513" lvl="1" indent="-341313">
              <a:lnSpc>
                <a:spcPct val="100000"/>
              </a:lnSpc>
              <a:spcBef>
                <a:spcPts val="700"/>
              </a:spcBef>
              <a:buClr>
                <a:srgbClr val="FFFFFF"/>
              </a:buClr>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2000" b="1" i="0" u="none" strike="noStrike" kern="0" cap="none" spc="0" normalizeH="0" baseline="0" noProof="0" dirty="0">
              <a:ln>
                <a:noFill/>
              </a:ln>
              <a:effectLst/>
              <a:uLnTx/>
              <a:uFillTx/>
              <a:latin typeface="+mj-lt"/>
              <a:ea typeface="+mj-ea"/>
              <a:cs typeface="+mj-cs"/>
              <a:sym typeface="Wingdings" pitchFamily="2" charset="2"/>
            </a:endParaRPr>
          </a:p>
          <a:p>
            <a:pPr marL="341313" marR="0" lvl="0" indent="-341313" algn="l" defTabSz="449263" rtl="0" eaLnBrk="1" fontAlgn="base" latinLnBrk="0" hangingPunct="1">
              <a:lnSpc>
                <a:spcPct val="100000"/>
              </a:lnSpc>
              <a:spcBef>
                <a:spcPts val="700"/>
              </a:spcBef>
              <a:spcAft>
                <a:spcPct val="0"/>
              </a:spcAft>
              <a:buClr>
                <a:srgbClr val="FFFFFF"/>
              </a:buClr>
              <a:buSzPct val="10000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2000" b="1" i="0" u="none" strike="noStrike" kern="0" cap="none" spc="0" normalizeH="0" baseline="0" noProof="0" dirty="0">
              <a:ln>
                <a:noFill/>
              </a:ln>
              <a:effectLst/>
              <a:uLnTx/>
              <a:uFillTx/>
              <a:latin typeface="+mj-lt"/>
              <a:ea typeface="+mj-ea"/>
              <a:cs typeface="+mj-cs"/>
              <a:sym typeface="Wingdings" pitchFamily="2" charset="2"/>
            </a:endParaRPr>
          </a:p>
          <a:p>
            <a:pPr marL="341313" marR="0" lvl="0" indent="-341313" algn="l" defTabSz="449263" rtl="0" eaLnBrk="1" fontAlgn="base" latinLnBrk="0" hangingPunct="1">
              <a:lnSpc>
                <a:spcPct val="100000"/>
              </a:lnSpc>
              <a:spcBef>
                <a:spcPts val="700"/>
              </a:spcBef>
              <a:spcAft>
                <a:spcPct val="0"/>
              </a:spcAft>
              <a:buClr>
                <a:srgbClr val="FFFFFF"/>
              </a:buClr>
              <a:buSzPct val="100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2000" b="1" i="0" u="none" strike="noStrike" kern="0" cap="none" spc="0" normalizeH="0" baseline="0" noProof="0" dirty="0">
              <a:ln>
                <a:noFill/>
              </a:ln>
              <a:effectLst/>
              <a:uLnTx/>
              <a:uFillTx/>
              <a:latin typeface="+mj-lt"/>
              <a:ea typeface="+mj-ea"/>
              <a:cs typeface="+mj-cs"/>
            </a:endParaRPr>
          </a:p>
          <a:p>
            <a:pPr marL="341313" marR="0" lvl="0" indent="-341313" algn="l" defTabSz="449263" rtl="0" eaLnBrk="1" fontAlgn="base" latinLnBrk="0" hangingPunct="1">
              <a:lnSpc>
                <a:spcPct val="100000"/>
              </a:lnSpc>
              <a:spcBef>
                <a:spcPts val="700"/>
              </a:spcBef>
              <a:spcAft>
                <a:spcPct val="0"/>
              </a:spcAft>
              <a:buClr>
                <a:srgbClr val="FFFFFF"/>
              </a:buClr>
              <a:buSzPct val="100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GB" sz="2000" b="1" i="0" u="none" strike="noStrike" kern="0" cap="none" spc="0" normalizeH="0" baseline="0" noProof="0" dirty="0">
                <a:ln>
                  <a:noFill/>
                </a:ln>
                <a:effectLst/>
                <a:uLnTx/>
                <a:uFillTx/>
                <a:latin typeface="+mj-lt"/>
                <a:ea typeface="+mj-ea"/>
                <a:cs typeface="+mj-cs"/>
              </a:rPr>
              <a:t>	</a:t>
            </a:r>
            <a:endParaRPr kumimoji="0" lang="en-GB" sz="1800" b="1" i="0" u="none" strike="noStrike" kern="0" cap="none" spc="0" normalizeH="0" baseline="0" noProof="0" dirty="0">
              <a:ln>
                <a:noFill/>
              </a:ln>
              <a:effectLst/>
              <a:uLnTx/>
              <a:uFillTx/>
              <a:latin typeface="+mj-lt"/>
              <a:ea typeface="+mj-ea"/>
              <a:cs typeface="+mj-cs"/>
            </a:endParaRPr>
          </a:p>
          <a:p>
            <a:pPr marL="341313" marR="0" lvl="0" indent="-341313" algn="l" defTabSz="449263" rtl="0" eaLnBrk="1" fontAlgn="base" latinLnBrk="0" hangingPunct="1">
              <a:lnSpc>
                <a:spcPct val="100000"/>
              </a:lnSpc>
              <a:spcBef>
                <a:spcPts val="700"/>
              </a:spcBef>
              <a:spcAft>
                <a:spcPct val="0"/>
              </a:spcAft>
              <a:buClr>
                <a:srgbClr val="FFFFFF"/>
              </a:buClr>
              <a:buSzPct val="10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1800" b="1" i="0" u="none" strike="noStrike" kern="0" cap="none" spc="0" normalizeH="0" baseline="0" noProof="0" dirty="0">
              <a:ln>
                <a:noFill/>
              </a:ln>
              <a:effectLst/>
              <a:uLnTx/>
              <a:uFillTx/>
              <a:latin typeface="+mj-lt"/>
              <a:ea typeface="Arial Unicode MS" pitchFamily="34" charset="-128"/>
              <a:cs typeface="+mj-cs"/>
            </a:endParaRPr>
          </a:p>
          <a:p>
            <a:pPr marL="341313" marR="0" lvl="0" indent="-341313" algn="l" defTabSz="449263" rtl="0" eaLnBrk="1" fontAlgn="base" latinLnBrk="0" hangingPunct="1">
              <a:lnSpc>
                <a:spcPct val="100000"/>
              </a:lnSpc>
              <a:spcBef>
                <a:spcPts val="700"/>
              </a:spcBef>
              <a:spcAft>
                <a:spcPct val="0"/>
              </a:spcAft>
              <a:buClr>
                <a:srgbClr val="FFFFFF"/>
              </a:buClr>
              <a:buSzPct val="100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2400" b="1" i="0" u="none" strike="noStrike" kern="0" cap="none" spc="0" normalizeH="0" baseline="0" noProof="0" dirty="0">
              <a:ln>
                <a:noFill/>
              </a:ln>
              <a:effectLst/>
              <a:uLnTx/>
              <a:uFillTx/>
              <a:latin typeface="+mj-lt"/>
              <a:ea typeface="+mj-ea"/>
              <a:cs typeface="+mj-cs"/>
            </a:endParaRPr>
          </a:p>
          <a:p>
            <a:pPr marL="341313" marR="0" lvl="0" indent="-341313" algn="l" defTabSz="449263" rtl="0" eaLnBrk="1" fontAlgn="base" latinLnBrk="0" hangingPunct="1">
              <a:lnSpc>
                <a:spcPct val="100000"/>
              </a:lnSpc>
              <a:spcBef>
                <a:spcPts val="700"/>
              </a:spcBef>
              <a:spcAft>
                <a:spcPct val="0"/>
              </a:spcAft>
              <a:buClr>
                <a:srgbClr val="FFFFFF"/>
              </a:buClr>
              <a:buSzPct val="10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2400" b="1" i="0" u="none" strike="noStrike" kern="0" cap="none" spc="0" normalizeH="0" baseline="0" noProof="0" dirty="0">
              <a:ln>
                <a:noFill/>
              </a:ln>
              <a:effectLst/>
              <a:uLnTx/>
              <a:uFillTx/>
              <a:latin typeface="+mj-lt"/>
              <a:ea typeface="+mj-ea"/>
              <a:cs typeface="+mj-cs"/>
            </a:endParaRPr>
          </a:p>
          <a:p>
            <a:pPr marL="341313" marR="0" lvl="1" indent="-341313" algn="l" defTabSz="449263" rtl="0" eaLnBrk="1" fontAlgn="base" latinLnBrk="0" hangingPunct="1">
              <a:lnSpc>
                <a:spcPct val="100000"/>
              </a:lnSpc>
              <a:spcBef>
                <a:spcPts val="700"/>
              </a:spcBef>
              <a:spcAft>
                <a:spcPct val="0"/>
              </a:spcAft>
              <a:buClr>
                <a:srgbClr val="FFFFFF"/>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2400" b="1" i="0" u="none" strike="noStrike" kern="0" cap="none" spc="0" normalizeH="0" baseline="0" noProof="0" dirty="0">
              <a:ln>
                <a:noFill/>
              </a:ln>
              <a:effectLst/>
              <a:uLnTx/>
              <a:uFillTx/>
              <a:latin typeface="Arial" charset="0"/>
              <a:ea typeface="+mj-ea"/>
              <a:cs typeface="Arial Unicode MS" charset="0"/>
            </a:endParaRPr>
          </a:p>
          <a:p>
            <a:pPr marL="341313" marR="0" lvl="1" indent="-341313" algn="l" defTabSz="449263" rtl="0" eaLnBrk="1" fontAlgn="base" latinLnBrk="0" hangingPunct="1">
              <a:lnSpc>
                <a:spcPct val="100000"/>
              </a:lnSpc>
              <a:spcBef>
                <a:spcPts val="700"/>
              </a:spcBef>
              <a:spcAft>
                <a:spcPct val="0"/>
              </a:spcAft>
              <a:buClr>
                <a:srgbClr val="FFFFFF"/>
              </a:buClr>
              <a:buSzPct val="100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2400" b="1" i="0" u="none" strike="noStrike" kern="0" cap="none" spc="0" normalizeH="0" baseline="0" noProof="0" dirty="0">
              <a:ln>
                <a:noFill/>
              </a:ln>
              <a:effectLst/>
              <a:uLnTx/>
              <a:uFillTx/>
              <a:latin typeface="Arial" charset="0"/>
              <a:ea typeface="+mj-ea"/>
              <a:cs typeface="Arial Unicode MS" charset="0"/>
            </a:endParaRPr>
          </a:p>
          <a:p>
            <a:pPr marL="341313" marR="0" lvl="0" indent="-341313" algn="l" defTabSz="449263" rtl="0" eaLnBrk="1" fontAlgn="base" latinLnBrk="0" hangingPunct="1">
              <a:lnSpc>
                <a:spcPct val="100000"/>
              </a:lnSpc>
              <a:spcBef>
                <a:spcPts val="700"/>
              </a:spcBef>
              <a:spcAft>
                <a:spcPct val="0"/>
              </a:spcAft>
              <a:buClr>
                <a:srgbClr val="FFFFFF"/>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2800" b="1" i="0" u="none" strike="noStrike" kern="0" cap="none" spc="0" normalizeH="0" baseline="0" noProof="0" dirty="0">
              <a:ln>
                <a:noFill/>
              </a:ln>
              <a:effectLst/>
              <a:uLnTx/>
              <a:uFillTx/>
              <a:latin typeface="+mj-lt"/>
              <a:ea typeface="+mj-ea"/>
              <a:cs typeface="+mj-cs"/>
            </a:endParaRPr>
          </a:p>
        </p:txBody>
      </p:sp>
    </p:spTree>
    <p:extLst>
      <p:ext uri="{BB962C8B-B14F-4D97-AF65-F5344CB8AC3E}">
        <p14:creationId xmlns:p14="http://schemas.microsoft.com/office/powerpoint/2010/main" val="271096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fill="hold" nodeType="clickEffect">
                                  <p:stCondLst>
                                    <p:cond delay="0"/>
                                  </p:stCondLst>
                                  <p:childTnLst>
                                    <p:animEffect transition="out" filter="fade">
                                      <p:cBhvr>
                                        <p:cTn id="6" dur="1000"/>
                                        <p:tgtEl>
                                          <p:spTgt spid="2"/>
                                        </p:tgtEl>
                                      </p:cBhvr>
                                    </p:animEffect>
                                    <p:animScale>
                                      <p:cBhvr>
                                        <p:cTn id="7" dur="500" autoRev="1" fill="hold"/>
                                        <p:tgtEl>
                                          <p:spTgt spid="2"/>
                                        </p:tgtEl>
                                      </p:cBhvr>
                                      <p:to x="105000" y="105000"/>
                                    </p:animScale>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anim calcmode="lin" valueType="num">
                                      <p:cBhvr>
                                        <p:cTn id="11" dur="1000" fill="hold"/>
                                        <p:tgtEl>
                                          <p:spTgt spid="3">
                                            <p:txEl>
                                              <p:pRg st="12" end="12"/>
                                            </p:txEl>
                                          </p:spTgt>
                                        </p:tgtEl>
                                        <p:attrNameLst>
                                          <p:attrName>ppt_x</p:attrName>
                                        </p:attrNameLst>
                                      </p:cBhvr>
                                      <p:tavLst>
                                        <p:tav tm="100000">
                                          <p:val>
                                            <p:strVal val="1+#ppt_w/2"/>
                                          </p:val>
                                        </p:tav>
                                        <p:tav tm="100000">
                                          <p:val>
                                            <p:strVal val="#ppt_x"/>
                                          </p:val>
                                        </p:tav>
                                      </p:tavLst>
                                    </p:anim>
                                    <p:anim calcmode="lin" valueType="num">
                                      <p:cBhvr>
                                        <p:cTn id="12" dur="1000" fill="hold"/>
                                        <p:tgtEl>
                                          <p:spTgt spid="3">
                                            <p:txEl>
                                              <p:pRg st="12" end="12"/>
                                            </p:txEl>
                                          </p:spTgt>
                                        </p:tgtEl>
                                        <p:attrNameLst>
                                          <p:attrName>ppt_y</p:attrName>
                                        </p:attrNameLst>
                                      </p:cBhvr>
                                      <p:tavLst>
                                        <p:tav tm="100000">
                                          <p:val>
                                            <p:strVal val="#ppt_y"/>
                                          </p:val>
                                        </p:tav>
                                        <p:tav tm="100000">
                                          <p:val>
                                            <p:strVal val="#ppt_y"/>
                                          </p:val>
                                        </p:tav>
                                      </p:tavLst>
                                    </p:anim>
                                  </p:childTnLst>
                                </p:cTn>
                              </p:par>
                            </p:childTnLst>
                          </p:cTn>
                        </p:par>
                        <p:par>
                          <p:cTn id="13" fill="hold">
                            <p:stCondLst>
                              <p:cond delay="2000"/>
                            </p:stCondLst>
                            <p:childTnLst>
                              <p:par>
                                <p:cTn id="14" presetID="2" presetClass="entr" presetSubtype="2"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p:cTn id="16" dur="1000" fill="hold"/>
                                        <p:tgtEl>
                                          <p:spTgt spid="3">
                                            <p:txEl>
                                              <p:pRg st="3" end="3"/>
                                            </p:txEl>
                                          </p:spTgt>
                                        </p:tgtEl>
                                        <p:attrNameLst>
                                          <p:attrName>ppt_x</p:attrName>
                                        </p:attrNameLst>
                                      </p:cBhvr>
                                      <p:tavLst>
                                        <p:tav tm="100000">
                                          <p:val>
                                            <p:strVal val="1+#ppt_w/2"/>
                                          </p:val>
                                        </p:tav>
                                        <p:tav tm="100000">
                                          <p:val>
                                            <p:strVal val="#ppt_x"/>
                                          </p:val>
                                        </p:tav>
                                      </p:tavLst>
                                    </p:anim>
                                    <p:anim calcmode="lin" valueType="num">
                                      <p:cBhvr>
                                        <p:cTn id="17" dur="1000" fill="hold"/>
                                        <p:tgtEl>
                                          <p:spTgt spid="3">
                                            <p:txEl>
                                              <p:pRg st="3" end="3"/>
                                            </p:txEl>
                                          </p:spTgt>
                                        </p:tgtEl>
                                        <p:attrNameLst>
                                          <p:attrName>ppt_y</p:attrName>
                                        </p:attrNameLst>
                                      </p:cBhvr>
                                      <p:tavLst>
                                        <p:tav tm="100000">
                                          <p:val>
                                            <p:strVal val="#ppt_y"/>
                                          </p:val>
                                        </p:tav>
                                        <p:tav tm="100000">
                                          <p:val>
                                            <p:strVal val="#ppt_y"/>
                                          </p:val>
                                        </p:tav>
                                      </p:tavLst>
                                    </p:anim>
                                  </p:childTnLst>
                                </p:cTn>
                              </p:par>
                            </p:childTnLst>
                          </p:cTn>
                        </p:par>
                        <p:par>
                          <p:cTn id="18" fill="hold">
                            <p:stCondLst>
                              <p:cond delay="3000"/>
                            </p:stCondLst>
                            <p:childTnLst>
                              <p:par>
                                <p:cTn id="19" presetID="2" presetClass="entr" presetSubtype="2" fill="hold"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ppt_x</p:attrName>
                                        </p:attrNameLst>
                                      </p:cBhvr>
                                      <p:tavLst>
                                        <p:tav tm="100000">
                                          <p:val>
                                            <p:strVal val="1+#ppt_w/2"/>
                                          </p:val>
                                        </p:tav>
                                        <p:tav tm="100000">
                                          <p:val>
                                            <p:strVal val="#ppt_x"/>
                                          </p:val>
                                        </p:tav>
                                      </p:tavLst>
                                    </p:anim>
                                    <p:anim calcmode="lin" valueType="num">
                                      <p:cBhvr>
                                        <p:cTn id="22" dur="1000" fill="hold"/>
                                        <p:tgtEl>
                                          <p:spTgt spid="3">
                                            <p:txEl>
                                              <p:pRg st="1" end="1"/>
                                            </p:txEl>
                                          </p:spTgt>
                                        </p:tgtEl>
                                        <p:attrNameLst>
                                          <p:attrName>ppt_y</p:attrName>
                                        </p:attrNameLst>
                                      </p:cBhvr>
                                      <p:tavLst>
                                        <p:tav tm="100000">
                                          <p:val>
                                            <p:strVal val="#ppt_y"/>
                                          </p:val>
                                        </p:tav>
                                        <p:tav tm="100000">
                                          <p:val>
                                            <p:strVal val="#ppt_y"/>
                                          </p:val>
                                        </p:tav>
                                      </p:tavLst>
                                    </p:anim>
                                  </p:childTnLst>
                                </p:cTn>
                              </p:par>
                            </p:childTnLst>
                          </p:cTn>
                        </p:par>
                        <p:par>
                          <p:cTn id="23" fill="hold">
                            <p:stCondLst>
                              <p:cond delay="4000"/>
                            </p:stCondLst>
                            <p:childTnLst>
                              <p:par>
                                <p:cTn id="24" presetID="2" presetClass="entr" presetSubtype="2"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1000" fill="hold"/>
                                        <p:tgtEl>
                                          <p:spTgt spid="3">
                                            <p:txEl>
                                              <p:pRg st="4" end="4"/>
                                            </p:txEl>
                                          </p:spTgt>
                                        </p:tgtEl>
                                        <p:attrNameLst>
                                          <p:attrName>ppt_x</p:attrName>
                                        </p:attrNameLst>
                                      </p:cBhvr>
                                      <p:tavLst>
                                        <p:tav tm="100000">
                                          <p:val>
                                            <p:strVal val="1+#ppt_w/2"/>
                                          </p:val>
                                        </p:tav>
                                        <p:tav tm="100000">
                                          <p:val>
                                            <p:strVal val="#ppt_x"/>
                                          </p:val>
                                        </p:tav>
                                      </p:tavLst>
                                    </p:anim>
                                    <p:anim calcmode="lin" valueType="num">
                                      <p:cBhvr>
                                        <p:cTn id="27" dur="1000" fill="hold"/>
                                        <p:tgtEl>
                                          <p:spTgt spid="3">
                                            <p:txEl>
                                              <p:pRg st="4" end="4"/>
                                            </p:txEl>
                                          </p:spTgt>
                                        </p:tgtEl>
                                        <p:attrNameLst>
                                          <p:attrName>ppt_y</p:attrName>
                                        </p:attrNameLst>
                                      </p:cBhvr>
                                      <p:tavLst>
                                        <p:tav tm="100000">
                                          <p:val>
                                            <p:strVal val="#ppt_y"/>
                                          </p:val>
                                        </p:tav>
                                        <p:tav tm="100000">
                                          <p:val>
                                            <p:strVal val="#ppt_y"/>
                                          </p:val>
                                        </p:tav>
                                      </p:tavLst>
                                    </p:anim>
                                  </p:childTnLst>
                                </p:cTn>
                              </p:par>
                            </p:childTnLst>
                          </p:cTn>
                        </p:par>
                        <p:par>
                          <p:cTn id="28" fill="hold">
                            <p:stCondLst>
                              <p:cond delay="5000"/>
                            </p:stCondLst>
                            <p:childTnLst>
                              <p:par>
                                <p:cTn id="29" presetID="2" presetClass="entr" presetSubtype="2"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ppt_x</p:attrName>
                                        </p:attrNameLst>
                                      </p:cBhvr>
                                      <p:tavLst>
                                        <p:tav tm="100000">
                                          <p:val>
                                            <p:strVal val="1+#ppt_w/2"/>
                                          </p:val>
                                        </p:tav>
                                        <p:tav tm="100000">
                                          <p:val>
                                            <p:strVal val="#ppt_x"/>
                                          </p:val>
                                        </p:tav>
                                      </p:tavLst>
                                    </p:anim>
                                    <p:anim calcmode="lin" valueType="num">
                                      <p:cBhvr>
                                        <p:cTn id="32" dur="1000" fill="hold"/>
                                        <p:tgtEl>
                                          <p:spTgt spid="3">
                                            <p:txEl>
                                              <p:pRg st="5" end="5"/>
                                            </p:txEl>
                                          </p:spTgt>
                                        </p:tgtEl>
                                        <p:attrNameLst>
                                          <p:attrName>ppt_y</p:attrName>
                                        </p:attrNameLst>
                                      </p:cBhvr>
                                      <p:tavLst>
                                        <p:tav tm="100000">
                                          <p:val>
                                            <p:strVal val="#ppt_y"/>
                                          </p:val>
                                        </p:tav>
                                        <p:tav tm="100000">
                                          <p:val>
                                            <p:strVal val="#ppt_y"/>
                                          </p:val>
                                        </p:tav>
                                      </p:tavLst>
                                    </p:anim>
                                  </p:childTnLst>
                                </p:cTn>
                              </p:par>
                            </p:childTnLst>
                          </p:cTn>
                        </p:par>
                        <p:par>
                          <p:cTn id="33" fill="hold">
                            <p:stCondLst>
                              <p:cond delay="6000"/>
                            </p:stCondLst>
                            <p:childTnLst>
                              <p:par>
                                <p:cTn id="34" presetID="2" presetClass="entr" presetSubtype="2" fill="hold"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p:cTn id="36" dur="1000" fill="hold"/>
                                        <p:tgtEl>
                                          <p:spTgt spid="3">
                                            <p:txEl>
                                              <p:pRg st="6" end="6"/>
                                            </p:txEl>
                                          </p:spTgt>
                                        </p:tgtEl>
                                        <p:attrNameLst>
                                          <p:attrName>ppt_x</p:attrName>
                                        </p:attrNameLst>
                                      </p:cBhvr>
                                      <p:tavLst>
                                        <p:tav tm="100000">
                                          <p:val>
                                            <p:strVal val="1+#ppt_w/2"/>
                                          </p:val>
                                        </p:tav>
                                        <p:tav tm="100000">
                                          <p:val>
                                            <p:strVal val="#ppt_x"/>
                                          </p:val>
                                        </p:tav>
                                      </p:tavLst>
                                    </p:anim>
                                    <p:anim calcmode="lin" valueType="num">
                                      <p:cBhvr>
                                        <p:cTn id="37" dur="1000" fill="hold"/>
                                        <p:tgtEl>
                                          <p:spTgt spid="3">
                                            <p:txEl>
                                              <p:pRg st="6" end="6"/>
                                            </p:txEl>
                                          </p:spTgt>
                                        </p:tgtEl>
                                        <p:attrNameLst>
                                          <p:attrName>ppt_y</p:attrName>
                                        </p:attrNameLst>
                                      </p:cBhvr>
                                      <p:tavLst>
                                        <p:tav tm="10000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948373-3FF9-43B0-87FC-E1979A00E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22" y="391006"/>
            <a:ext cx="2103418" cy="1262170"/>
          </a:xfrm>
          <a:prstGeom prst="rect">
            <a:avLst/>
          </a:prstGeom>
        </p:spPr>
      </p:pic>
      <p:pic>
        <p:nvPicPr>
          <p:cNvPr id="7" name="Afbeelding 6" descr="Afbeelding met pijl&#10;&#10;Automatisch gegenereerde beschrijving">
            <a:extLst>
              <a:ext uri="{FF2B5EF4-FFF2-40B4-BE49-F238E27FC236}">
                <a16:creationId xmlns:a16="http://schemas.microsoft.com/office/drawing/2014/main" id="{72AB2F55-4797-4140-B339-F09246280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5800"/>
            <a:ext cx="1933575" cy="2362200"/>
          </a:xfrm>
          <a:prstGeom prst="rect">
            <a:avLst/>
          </a:prstGeom>
        </p:spPr>
      </p:pic>
      <p:sp>
        <p:nvSpPr>
          <p:cNvPr id="2" name="Rectangle 10">
            <a:extLst>
              <a:ext uri="{FF2B5EF4-FFF2-40B4-BE49-F238E27FC236}">
                <a16:creationId xmlns:a16="http://schemas.microsoft.com/office/drawing/2014/main" id="{BBB61BBF-3598-9FE0-C4F4-3BC8645EA397}"/>
              </a:ext>
            </a:extLst>
          </p:cNvPr>
          <p:cNvSpPr>
            <a:spLocks noChangeArrowheads="1"/>
          </p:cNvSpPr>
          <p:nvPr/>
        </p:nvSpPr>
        <p:spPr bwMode="auto">
          <a:xfrm>
            <a:off x="2372140" y="508418"/>
            <a:ext cx="7358081" cy="868362"/>
          </a:xfrm>
          <a:prstGeom prst="rect">
            <a:avLst/>
          </a:prstGeom>
          <a:noFill/>
          <a:ln w="9525">
            <a:noFill/>
            <a:round/>
            <a:headEnd/>
            <a:tailEnd/>
          </a:ln>
        </p:spPr>
        <p:txBody>
          <a:bodyPr lIns="90000" tIns="46800" rIns="90000" bIns="46800" anchor="ctr"/>
          <a:lstStyle/>
          <a:p>
            <a:pPr algn="ctr">
              <a:lnSpc>
                <a:spcPct val="100000"/>
              </a:lnSpc>
              <a:buClr>
                <a:srgbClr val="FFFFFF"/>
              </a:buClr>
              <a:buFont typeface="Bookman Old Style"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u="sng" dirty="0" err="1">
                <a:latin typeface="Bookman Old Style" pitchFamily="18" charset="0"/>
              </a:rPr>
              <a:t>Welke </a:t>
            </a:r>
            <a:r>
              <a:rPr lang="en-GB" sz="3200" b="1" u="sng" dirty="0">
                <a:latin typeface="Bookman Old Style" pitchFamily="18" charset="0"/>
              </a:rPr>
              <a:t>documenten </a:t>
            </a:r>
            <a:r>
              <a:rPr lang="en-GB" sz="3200" b="1" u="sng" dirty="0" err="1">
                <a:latin typeface="Bookman Old Style" pitchFamily="18" charset="0"/>
              </a:rPr>
              <a:t>ontvangen?</a:t>
            </a:r>
            <a:endParaRPr lang="en-GB" sz="3200" b="1" u="sng" dirty="0">
              <a:latin typeface="Bookman Old Style" pitchFamily="18" charset="0"/>
            </a:endParaRPr>
          </a:p>
        </p:txBody>
      </p:sp>
      <p:sp>
        <p:nvSpPr>
          <p:cNvPr id="3" name="Rectangle 11">
            <a:extLst>
              <a:ext uri="{FF2B5EF4-FFF2-40B4-BE49-F238E27FC236}">
                <a16:creationId xmlns:a16="http://schemas.microsoft.com/office/drawing/2014/main" id="{C94AC4F8-041F-1342-BF56-B2B1EBC28DE6}"/>
              </a:ext>
            </a:extLst>
          </p:cNvPr>
          <p:cNvSpPr txBox="1">
            <a:spLocks noChangeArrowheads="1"/>
          </p:cNvSpPr>
          <p:nvPr/>
        </p:nvSpPr>
        <p:spPr bwMode="auto">
          <a:xfrm>
            <a:off x="1933575" y="1905988"/>
            <a:ext cx="9656094" cy="424021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marL="457200" marR="0" lvl="0" indent="-457200" algn="l" defTabSz="449263" rtl="0" eaLnBrk="1" fontAlgn="base" latinLnBrk="0" hangingPunct="1">
              <a:lnSpc>
                <a:spcPct val="100000"/>
              </a:lnSpc>
              <a:spcBef>
                <a:spcPts val="700"/>
              </a:spcBef>
              <a:spcAft>
                <a:spcPct val="0"/>
              </a:spcAft>
              <a:buClr>
                <a:srgbClr val="FFFFFF"/>
              </a:buClr>
              <a:buSzPct val="100000"/>
              <a:buFont typeface="Arial" charset="0"/>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kern="0" dirty="0">
                <a:latin typeface="+mj-lt"/>
                <a:ea typeface="+mj-ea"/>
                <a:cs typeface="+mj-cs"/>
              </a:rPr>
              <a:t>Dat </a:t>
            </a:r>
            <a:r>
              <a:rPr lang="en-GB" sz="2000" b="1" kern="0" dirty="0" err="1">
                <a:latin typeface="+mj-lt"/>
                <a:ea typeface="+mj-ea"/>
                <a:cs typeface="+mj-cs"/>
              </a:rPr>
              <a:t>hangt</a:t>
            </a:r>
            <a:r>
              <a:rPr lang="en-GB" sz="2000" b="1" kern="0" dirty="0">
                <a:latin typeface="+mj-lt"/>
                <a:ea typeface="+mj-ea"/>
                <a:cs typeface="+mj-cs"/>
              </a:rPr>
              <a:t> </a:t>
            </a:r>
            <a:r>
              <a:rPr lang="en-GB" sz="2000" b="1" kern="0" dirty="0" err="1">
                <a:latin typeface="+mj-lt"/>
                <a:ea typeface="+mj-ea"/>
                <a:cs typeface="+mj-cs"/>
              </a:rPr>
              <a:t>af</a:t>
            </a:r>
            <a:r>
              <a:rPr lang="en-GB" sz="2000" b="1" kern="0" dirty="0">
                <a:latin typeface="+mj-lt"/>
                <a:ea typeface="+mj-ea"/>
                <a:cs typeface="+mj-cs"/>
              </a:rPr>
              <a:t> van:</a:t>
            </a:r>
          </a:p>
          <a:p>
            <a:pPr marL="457200" marR="0" lvl="0" indent="-457200" algn="l" defTabSz="449263" rtl="0" eaLnBrk="1" fontAlgn="base" latinLnBrk="0" hangingPunct="1">
              <a:lnSpc>
                <a:spcPct val="100000"/>
              </a:lnSpc>
              <a:spcBef>
                <a:spcPts val="700"/>
              </a:spcBef>
              <a:spcAft>
                <a:spcPct val="0"/>
              </a:spcAft>
              <a:buClr>
                <a:srgbClr val="FFFFFF"/>
              </a:buClr>
              <a:buSzPct val="100000"/>
              <a:buFont typeface="Arial" charset="0"/>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kern="0" dirty="0">
                <a:latin typeface="+mj-lt"/>
                <a:ea typeface="+mj-ea"/>
                <a:cs typeface="+mj-cs"/>
              </a:rPr>
              <a:t>- het type </a:t>
            </a:r>
            <a:r>
              <a:rPr lang="en-GB" sz="2000" b="1" kern="0" dirty="0" err="1">
                <a:latin typeface="+mj-lt"/>
                <a:ea typeface="+mj-ea"/>
                <a:cs typeface="+mj-cs"/>
              </a:rPr>
              <a:t>voertuig </a:t>
            </a:r>
            <a:r>
              <a:rPr lang="en-GB" sz="2000" b="1" kern="0" dirty="0">
                <a:latin typeface="+mj-lt"/>
                <a:ea typeface="+mj-ea"/>
                <a:cs typeface="+mj-cs"/>
              </a:rPr>
              <a:t>dat verzekerd moet worden</a:t>
            </a:r>
          </a:p>
          <a:p>
            <a:pPr marL="457200" marR="0" lvl="0" indent="-457200" algn="l" defTabSz="449263" rtl="0" eaLnBrk="1" fontAlgn="base" latinLnBrk="0" hangingPunct="1">
              <a:lnSpc>
                <a:spcPct val="100000"/>
              </a:lnSpc>
              <a:spcBef>
                <a:spcPts val="700"/>
              </a:spcBef>
              <a:spcAft>
                <a:spcPct val="0"/>
              </a:spcAft>
              <a:buClr>
                <a:srgbClr val="FFFFFF"/>
              </a:buClr>
              <a:buSzPct val="100000"/>
              <a:buFont typeface="Arial" charset="0"/>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kern="0" dirty="0" err="1">
                <a:latin typeface="+mj-lt"/>
                <a:ea typeface="+mj-ea"/>
                <a:cs typeface="+mj-cs"/>
              </a:rPr>
              <a:t>- als het voertuig opnieuw </a:t>
            </a:r>
            <a:r>
              <a:rPr lang="en-GB" sz="2000" b="1" kern="0" dirty="0">
                <a:latin typeface="+mj-lt"/>
                <a:ea typeface="+mj-ea"/>
                <a:cs typeface="+mj-cs"/>
              </a:rPr>
              <a:t>wordt</a:t>
            </a:r>
            <a:r>
              <a:rPr lang="en-GB" sz="2000" b="1" kern="0" dirty="0" err="1">
                <a:latin typeface="+mj-lt"/>
                <a:ea typeface="+mj-ea"/>
                <a:cs typeface="+mj-cs"/>
              </a:rPr>
              <a:t> geregistreerd </a:t>
            </a:r>
            <a:r>
              <a:rPr lang="en-GB" sz="2000" b="1" kern="0" dirty="0">
                <a:latin typeface="+mj-lt"/>
                <a:ea typeface="+mj-ea"/>
                <a:cs typeface="+mj-cs"/>
              </a:rPr>
              <a:t>op naam van </a:t>
            </a:r>
            <a:r>
              <a:rPr lang="en-GB" sz="2000" b="1" kern="0" dirty="0" err="1">
                <a:latin typeface="+mj-lt"/>
                <a:ea typeface="+mj-ea"/>
                <a:cs typeface="+mj-cs"/>
              </a:rPr>
              <a:t>dezelfde </a:t>
            </a:r>
            <a:r>
              <a:rPr lang="en-GB" sz="2000" b="1" kern="0" dirty="0">
                <a:latin typeface="+mj-lt"/>
                <a:ea typeface="+mj-ea"/>
                <a:cs typeface="+mj-cs"/>
              </a:rPr>
              <a:t>eigenaar</a:t>
            </a:r>
          </a:p>
          <a:p>
            <a:pPr marL="457200" lvl="0" indent="-457200" defTabSz="449263" fontAlgn="base">
              <a:spcBef>
                <a:spcPts val="700"/>
              </a:spcBef>
              <a:spcAft>
                <a:spcPct val="0"/>
              </a:spcAft>
              <a:buClr>
                <a:srgbClr val="FFFFFF"/>
              </a:buClr>
              <a:buSzPct val="100000"/>
              <a:buFont typeface="Arial" charset="0"/>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kern="0" dirty="0" err="1"/>
              <a:t>- als </a:t>
            </a:r>
            <a:r>
              <a:rPr lang="en-GB" sz="2000" kern="0" dirty="0"/>
              <a:t>het </a:t>
            </a:r>
            <a:r>
              <a:rPr lang="en-GB" sz="2000" b="1" kern="0" dirty="0" err="1">
                <a:latin typeface="+mj-lt"/>
                <a:ea typeface="+mj-ea"/>
                <a:cs typeface="+mj-cs"/>
              </a:rPr>
              <a:t>voertuig geen </a:t>
            </a:r>
            <a:r>
              <a:rPr lang="en-GB" sz="2000" b="1" kern="0" dirty="0">
                <a:latin typeface="+mj-lt"/>
                <a:ea typeface="+mj-ea"/>
                <a:cs typeface="+mj-cs"/>
              </a:rPr>
              <a:t>boorddocumenten heeft</a:t>
            </a:r>
          </a:p>
          <a:p>
            <a:pPr marL="457200" lvl="0" indent="-457200" defTabSz="449263" fontAlgn="base">
              <a:spcBef>
                <a:spcPts val="700"/>
              </a:spcBef>
              <a:spcAft>
                <a:spcPct val="0"/>
              </a:spcAft>
              <a:buClr>
                <a:srgbClr val="FFFFFF"/>
              </a:buClr>
              <a:buSzPct val="100000"/>
              <a:buFont typeface="Arial" charset="0"/>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kern="0" dirty="0"/>
              <a:t>- </a:t>
            </a:r>
            <a:r>
              <a:rPr lang="en-GB" sz="2000" kern="0" dirty="0" err="1"/>
              <a:t>als</a:t>
            </a:r>
            <a:r>
              <a:rPr lang="en-GB" sz="2000" kern="0" dirty="0"/>
              <a:t> het om </a:t>
            </a:r>
            <a:r>
              <a:rPr lang="en-GB" sz="2000" kern="0" dirty="0" err="1"/>
              <a:t>een</a:t>
            </a:r>
            <a:r>
              <a:rPr lang="en-GB" sz="2000" kern="0" dirty="0"/>
              <a:t> </a:t>
            </a:r>
            <a:r>
              <a:rPr lang="en-GB" sz="2000" kern="0" dirty="0" err="1"/>
              <a:t>ingevoerd</a:t>
            </a:r>
            <a:r>
              <a:rPr lang="en-GB" sz="2000" kern="0" dirty="0"/>
              <a:t> </a:t>
            </a:r>
            <a:r>
              <a:rPr lang="en-GB" sz="2000" kern="0" dirty="0" err="1"/>
              <a:t>voertuig</a:t>
            </a:r>
            <a:r>
              <a:rPr lang="en-GB" sz="2000" kern="0" dirty="0"/>
              <a:t> </a:t>
            </a:r>
            <a:r>
              <a:rPr lang="en-GB" sz="2000" kern="0" dirty="0" err="1"/>
              <a:t>gaat</a:t>
            </a:r>
            <a:endParaRPr lang="en-GB" sz="2000" b="1" kern="0" dirty="0">
              <a:latin typeface="+mj-lt"/>
              <a:ea typeface="+mj-ea"/>
              <a:cs typeface="+mj-cs"/>
            </a:endParaRPr>
          </a:p>
          <a:p>
            <a:pPr marL="457200" lvl="0" indent="-457200" defTabSz="449263" fontAlgn="base">
              <a:spcBef>
                <a:spcPts val="700"/>
              </a:spcBef>
              <a:spcAft>
                <a:spcPct val="0"/>
              </a:spcAft>
              <a:buClr>
                <a:srgbClr val="FFFFFF"/>
              </a:buClr>
              <a:buSzPct val="100000"/>
              <a:buFont typeface="Arial" charset="0"/>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kern="0" dirty="0">
                <a:latin typeface="+mj-lt"/>
                <a:ea typeface="+mj-ea"/>
                <a:cs typeface="+mj-cs"/>
              </a:rPr>
              <a:t>- </a:t>
            </a:r>
            <a:r>
              <a:rPr lang="en-GB" sz="2000" b="1" kern="0" dirty="0" err="1">
                <a:latin typeface="+mj-lt"/>
                <a:ea typeface="+mj-ea"/>
                <a:cs typeface="+mj-cs"/>
              </a:rPr>
              <a:t>als</a:t>
            </a:r>
            <a:r>
              <a:rPr lang="en-GB" sz="2000" b="1" kern="0" dirty="0">
                <a:latin typeface="+mj-lt"/>
                <a:ea typeface="+mj-ea"/>
                <a:cs typeface="+mj-cs"/>
              </a:rPr>
              <a:t> de verzekering wordt </a:t>
            </a:r>
            <a:r>
              <a:rPr lang="en-GB" sz="2000" b="1" kern="0" dirty="0" err="1">
                <a:latin typeface="+mj-lt"/>
                <a:ea typeface="+mj-ea"/>
                <a:cs typeface="+mj-cs"/>
              </a:rPr>
              <a:t>overgenomen</a:t>
            </a:r>
            <a:r>
              <a:rPr lang="en-GB" sz="2000" b="1" kern="0" dirty="0">
                <a:latin typeface="+mj-lt"/>
                <a:ea typeface="+mj-ea"/>
                <a:cs typeface="+mj-cs"/>
              </a:rPr>
              <a:t> </a:t>
            </a:r>
          </a:p>
          <a:p>
            <a:pPr marL="457200" lvl="0" indent="-457200" defTabSz="449263" fontAlgn="base">
              <a:spcBef>
                <a:spcPts val="700"/>
              </a:spcBef>
              <a:spcAft>
                <a:spcPct val="0"/>
              </a:spcAft>
              <a:buClr>
                <a:srgbClr val="FFFFFF"/>
              </a:buClr>
              <a:buSzPct val="100000"/>
              <a:buFont typeface="Arial" charset="0"/>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kern="0" dirty="0">
                <a:latin typeface="+mj-lt"/>
                <a:ea typeface="+mj-ea"/>
                <a:cs typeface="+mj-cs"/>
              </a:rPr>
              <a:t>- …</a:t>
            </a:r>
          </a:p>
          <a:p>
            <a:pPr marL="457200" marR="0" lvl="0" indent="-457200" algn="l" defTabSz="449263" rtl="0" eaLnBrk="1" fontAlgn="base" latinLnBrk="0" hangingPunct="1">
              <a:lnSpc>
                <a:spcPct val="100000"/>
              </a:lnSpc>
              <a:spcBef>
                <a:spcPts val="700"/>
              </a:spcBef>
              <a:spcAft>
                <a:spcPct val="0"/>
              </a:spcAft>
              <a:buClr>
                <a:srgbClr val="FFFFFF"/>
              </a:buClr>
              <a:buSzPct val="100000"/>
              <a:buFont typeface="Arial" charset="0"/>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000" b="1" kern="0" dirty="0">
              <a:latin typeface="+mj-lt"/>
              <a:ea typeface="+mj-ea"/>
              <a:cs typeface="+mj-cs"/>
            </a:endParaRPr>
          </a:p>
          <a:p>
            <a:pPr marL="1371600" lvl="2" indent="-457200">
              <a:lnSpc>
                <a:spcPct val="100000"/>
              </a:lnSpc>
              <a:spcBef>
                <a:spcPts val="700"/>
              </a:spcBef>
              <a:buClr>
                <a:srgbClr val="FFFFFF"/>
              </a:buClr>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000" b="1" kern="0" dirty="0"/>
          </a:p>
          <a:p>
            <a:pPr marL="341313" marR="0" lvl="0" indent="-341313" algn="l" defTabSz="449263" rtl="0" eaLnBrk="1" fontAlgn="base" latinLnBrk="0" hangingPunct="1">
              <a:lnSpc>
                <a:spcPct val="100000"/>
              </a:lnSpc>
              <a:spcBef>
                <a:spcPts val="700"/>
              </a:spcBef>
              <a:spcAft>
                <a:spcPct val="0"/>
              </a:spcAft>
              <a:buClr>
                <a:srgbClr val="FFFFFF"/>
              </a:buClr>
              <a:buSzPct val="10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1800" b="1" i="0" u="none" strike="noStrike" kern="0" cap="none" spc="0" normalizeH="0" baseline="0" noProof="0" dirty="0">
              <a:ln>
                <a:noFill/>
              </a:ln>
              <a:effectLst/>
              <a:uLnTx/>
              <a:uFillTx/>
              <a:latin typeface="+mj-lt"/>
              <a:ea typeface="Arial Unicode MS" pitchFamily="34" charset="-128"/>
              <a:cs typeface="+mj-cs"/>
            </a:endParaRPr>
          </a:p>
          <a:p>
            <a:pPr marL="341313" marR="0" lvl="0" indent="-341313" algn="l" defTabSz="449263" rtl="0" eaLnBrk="1" fontAlgn="base" latinLnBrk="0" hangingPunct="1">
              <a:lnSpc>
                <a:spcPct val="100000"/>
              </a:lnSpc>
              <a:spcBef>
                <a:spcPts val="700"/>
              </a:spcBef>
              <a:spcAft>
                <a:spcPct val="0"/>
              </a:spcAft>
              <a:buClr>
                <a:srgbClr val="FFFFFF"/>
              </a:buClr>
              <a:buSzPct val="100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2400" b="1" i="0" u="none" strike="noStrike" kern="0" cap="none" spc="0" normalizeH="0" baseline="0" noProof="0" dirty="0">
              <a:ln>
                <a:noFill/>
              </a:ln>
              <a:effectLst/>
              <a:uLnTx/>
              <a:uFillTx/>
              <a:latin typeface="+mj-lt"/>
              <a:ea typeface="+mj-ea"/>
              <a:cs typeface="+mj-cs"/>
            </a:endParaRPr>
          </a:p>
          <a:p>
            <a:pPr marL="341313" marR="0" lvl="0" indent="-341313" algn="l" defTabSz="449263" rtl="0" eaLnBrk="1" fontAlgn="base" latinLnBrk="0" hangingPunct="1">
              <a:lnSpc>
                <a:spcPct val="100000"/>
              </a:lnSpc>
              <a:spcBef>
                <a:spcPts val="700"/>
              </a:spcBef>
              <a:spcAft>
                <a:spcPct val="0"/>
              </a:spcAft>
              <a:buClr>
                <a:srgbClr val="FFFFFF"/>
              </a:buClr>
              <a:buSzPct val="10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2400" b="1" i="0" u="none" strike="noStrike" kern="0" cap="none" spc="0" normalizeH="0" baseline="0" noProof="0" dirty="0">
              <a:ln>
                <a:noFill/>
              </a:ln>
              <a:effectLst/>
              <a:uLnTx/>
              <a:uFillTx/>
              <a:latin typeface="+mj-lt"/>
              <a:ea typeface="+mj-ea"/>
              <a:cs typeface="+mj-cs"/>
            </a:endParaRPr>
          </a:p>
          <a:p>
            <a:pPr marL="341313" marR="0" lvl="1" indent="-341313" algn="l" defTabSz="449263" rtl="0" eaLnBrk="1" fontAlgn="base" latinLnBrk="0" hangingPunct="1">
              <a:lnSpc>
                <a:spcPct val="100000"/>
              </a:lnSpc>
              <a:spcBef>
                <a:spcPts val="700"/>
              </a:spcBef>
              <a:spcAft>
                <a:spcPct val="0"/>
              </a:spcAft>
              <a:buClr>
                <a:srgbClr val="FFFFFF"/>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2400" b="1" i="0" u="none" strike="noStrike" kern="0" cap="none" spc="0" normalizeH="0" baseline="0" noProof="0" dirty="0">
              <a:ln>
                <a:noFill/>
              </a:ln>
              <a:effectLst/>
              <a:uLnTx/>
              <a:uFillTx/>
              <a:latin typeface="Arial" charset="0"/>
              <a:ea typeface="+mj-ea"/>
              <a:cs typeface="Arial Unicode MS" charset="0"/>
            </a:endParaRPr>
          </a:p>
          <a:p>
            <a:pPr marL="341313" marR="0" lvl="1" indent="-341313" algn="l" defTabSz="449263" rtl="0" eaLnBrk="1" fontAlgn="base" latinLnBrk="0" hangingPunct="1">
              <a:lnSpc>
                <a:spcPct val="100000"/>
              </a:lnSpc>
              <a:spcBef>
                <a:spcPts val="700"/>
              </a:spcBef>
              <a:spcAft>
                <a:spcPct val="0"/>
              </a:spcAft>
              <a:buClr>
                <a:srgbClr val="FFFFFF"/>
              </a:buClr>
              <a:buSzPct val="100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2400" b="1" i="0" u="none" strike="noStrike" kern="0" cap="none" spc="0" normalizeH="0" baseline="0" noProof="0" dirty="0">
              <a:ln>
                <a:noFill/>
              </a:ln>
              <a:effectLst/>
              <a:uLnTx/>
              <a:uFillTx/>
              <a:latin typeface="Arial" charset="0"/>
              <a:ea typeface="+mj-ea"/>
              <a:cs typeface="Arial Unicode MS" charset="0"/>
            </a:endParaRPr>
          </a:p>
          <a:p>
            <a:pPr marL="341313" marR="0" lvl="0" indent="-341313" algn="l" defTabSz="449263" rtl="0" eaLnBrk="1" fontAlgn="base" latinLnBrk="0" hangingPunct="1">
              <a:lnSpc>
                <a:spcPct val="100000"/>
              </a:lnSpc>
              <a:spcBef>
                <a:spcPts val="700"/>
              </a:spcBef>
              <a:spcAft>
                <a:spcPct val="0"/>
              </a:spcAft>
              <a:buClr>
                <a:srgbClr val="FFFFFF"/>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2800" b="1" i="0" u="none" strike="noStrike" kern="0" cap="none" spc="0" normalizeH="0" baseline="0" noProof="0" dirty="0">
              <a:ln>
                <a:noFill/>
              </a:ln>
              <a:effectLst/>
              <a:uLnTx/>
              <a:uFillTx/>
              <a:latin typeface="+mj-lt"/>
              <a:ea typeface="+mj-ea"/>
              <a:cs typeface="+mj-cs"/>
            </a:endParaRPr>
          </a:p>
        </p:txBody>
      </p:sp>
    </p:spTree>
    <p:extLst>
      <p:ext uri="{BB962C8B-B14F-4D97-AF65-F5344CB8AC3E}">
        <p14:creationId xmlns:p14="http://schemas.microsoft.com/office/powerpoint/2010/main" val="155917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fill="hold" nodeType="clickEffect">
                                  <p:stCondLst>
                                    <p:cond delay="0"/>
                                  </p:stCondLst>
                                  <p:childTnLst>
                                    <p:animEffect transition="out" filter="fade">
                                      <p:cBhvr>
                                        <p:cTn id="6" dur="1000"/>
                                        <p:tgtEl>
                                          <p:spTgt spid="2"/>
                                        </p:tgtEl>
                                      </p:cBhvr>
                                    </p:animEffect>
                                    <p:animScale>
                                      <p:cBhvr>
                                        <p:cTn id="7" dur="500" autoRev="1" fill="hold"/>
                                        <p:tgtEl>
                                          <p:spTgt spid="2"/>
                                        </p:tgtEl>
                                      </p:cBhvr>
                                      <p:to x="105000" y="105000"/>
                                    </p:animScale>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ppt_x</p:attrName>
                                        </p:attrNameLst>
                                      </p:cBhvr>
                                      <p:tavLst>
                                        <p:tav tm="100000">
                                          <p:val>
                                            <p:strVal val="1+#ppt_w/2"/>
                                          </p:val>
                                        </p:tav>
                                        <p:tav tm="100000">
                                          <p:val>
                                            <p:strVal val="#ppt_x"/>
                                          </p:val>
                                        </p:tav>
                                      </p:tavLst>
                                    </p:anim>
                                    <p:anim calcmode="lin" valueType="num">
                                      <p:cBhvr>
                                        <p:cTn id="12" dur="1000" fill="hold"/>
                                        <p:tgtEl>
                                          <p:spTgt spid="3">
                                            <p:txEl>
                                              <p:pRg st="0" end="0"/>
                                            </p:txEl>
                                          </p:spTgt>
                                        </p:tgtEl>
                                        <p:attrNameLst>
                                          <p:attrName>ppt_y</p:attrName>
                                        </p:attrNameLst>
                                      </p:cBhvr>
                                      <p:tavLst>
                                        <p:tav tm="100000">
                                          <p:val>
                                            <p:strVal val="#ppt_y"/>
                                          </p:val>
                                        </p:tav>
                                        <p:tav tm="100000">
                                          <p:val>
                                            <p:strVal val="#ppt_y"/>
                                          </p:val>
                                        </p:tav>
                                      </p:tavLst>
                                    </p:anim>
                                  </p:childTnLst>
                                </p:cTn>
                              </p:par>
                            </p:childTnLst>
                          </p:cTn>
                        </p:par>
                        <p:par>
                          <p:cTn id="13" fill="hold">
                            <p:stCondLst>
                              <p:cond delay="2000"/>
                            </p:stCondLst>
                            <p:childTnLst>
                              <p:par>
                                <p:cTn id="14" presetID="2" presetClass="entr" presetSubtype="2"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1000" fill="hold"/>
                                        <p:tgtEl>
                                          <p:spTgt spid="3">
                                            <p:txEl>
                                              <p:pRg st="1" end="1"/>
                                            </p:txEl>
                                          </p:spTgt>
                                        </p:tgtEl>
                                        <p:attrNameLst>
                                          <p:attrName>ppt_x</p:attrName>
                                        </p:attrNameLst>
                                      </p:cBhvr>
                                      <p:tavLst>
                                        <p:tav tm="100000">
                                          <p:val>
                                            <p:strVal val="1+#ppt_w/2"/>
                                          </p:val>
                                        </p:tav>
                                        <p:tav tm="100000">
                                          <p:val>
                                            <p:strVal val="#ppt_x"/>
                                          </p:val>
                                        </p:tav>
                                      </p:tavLst>
                                    </p:anim>
                                    <p:anim calcmode="lin" valueType="num">
                                      <p:cBhvr>
                                        <p:cTn id="17" dur="1000" fill="hold"/>
                                        <p:tgtEl>
                                          <p:spTgt spid="3">
                                            <p:txEl>
                                              <p:pRg st="1" end="1"/>
                                            </p:txEl>
                                          </p:spTgt>
                                        </p:tgtEl>
                                        <p:attrNameLst>
                                          <p:attrName>ppt_y</p:attrName>
                                        </p:attrNameLst>
                                      </p:cBhvr>
                                      <p:tavLst>
                                        <p:tav tm="100000">
                                          <p:val>
                                            <p:strVal val="#ppt_y"/>
                                          </p:val>
                                        </p:tav>
                                        <p:tav tm="100000">
                                          <p:val>
                                            <p:strVal val="#ppt_y"/>
                                          </p:val>
                                        </p:tav>
                                      </p:tavLst>
                                    </p:anim>
                                  </p:childTnLst>
                                </p:cTn>
                              </p:par>
                            </p:childTnLst>
                          </p:cTn>
                        </p:par>
                        <p:par>
                          <p:cTn id="18" fill="hold">
                            <p:stCondLst>
                              <p:cond delay="3000"/>
                            </p:stCondLst>
                            <p:childTnLst>
                              <p:par>
                                <p:cTn id="19" presetID="2" presetClass="entr" presetSubtype="2"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ppt_x</p:attrName>
                                        </p:attrNameLst>
                                      </p:cBhvr>
                                      <p:tavLst>
                                        <p:tav tm="100000">
                                          <p:val>
                                            <p:strVal val="1+#ppt_w/2"/>
                                          </p:val>
                                        </p:tav>
                                        <p:tav tm="100000">
                                          <p:val>
                                            <p:strVal val="#ppt_x"/>
                                          </p:val>
                                        </p:tav>
                                      </p:tavLst>
                                    </p:anim>
                                    <p:anim calcmode="lin" valueType="num">
                                      <p:cBhvr>
                                        <p:cTn id="22" dur="1000" fill="hold"/>
                                        <p:tgtEl>
                                          <p:spTgt spid="3">
                                            <p:txEl>
                                              <p:pRg st="2" end="2"/>
                                            </p:txEl>
                                          </p:spTgt>
                                        </p:tgtEl>
                                        <p:attrNameLst>
                                          <p:attrName>ppt_y</p:attrName>
                                        </p:attrNameLst>
                                      </p:cBhvr>
                                      <p:tavLst>
                                        <p:tav tm="100000">
                                          <p:val>
                                            <p:strVal val="#ppt_y"/>
                                          </p:val>
                                        </p:tav>
                                        <p:tav tm="100000">
                                          <p:val>
                                            <p:strVal val="#ppt_y"/>
                                          </p:val>
                                        </p:tav>
                                      </p:tavLst>
                                    </p:anim>
                                  </p:childTnLst>
                                </p:cTn>
                              </p:par>
                            </p:childTnLst>
                          </p:cTn>
                        </p:par>
                        <p:par>
                          <p:cTn id="23" fill="hold">
                            <p:stCondLst>
                              <p:cond delay="4000"/>
                            </p:stCondLst>
                            <p:childTnLst>
                              <p:par>
                                <p:cTn id="24" presetID="2" presetClass="entr" presetSubtype="2"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1000" fill="hold"/>
                                        <p:tgtEl>
                                          <p:spTgt spid="3">
                                            <p:txEl>
                                              <p:pRg st="3" end="3"/>
                                            </p:txEl>
                                          </p:spTgt>
                                        </p:tgtEl>
                                        <p:attrNameLst>
                                          <p:attrName>ppt_x</p:attrName>
                                        </p:attrNameLst>
                                      </p:cBhvr>
                                      <p:tavLst>
                                        <p:tav tm="100000">
                                          <p:val>
                                            <p:strVal val="1+#ppt_w/2"/>
                                          </p:val>
                                        </p:tav>
                                        <p:tav tm="100000">
                                          <p:val>
                                            <p:strVal val="#ppt_x"/>
                                          </p:val>
                                        </p:tav>
                                      </p:tavLst>
                                    </p:anim>
                                    <p:anim calcmode="lin" valueType="num">
                                      <p:cBhvr>
                                        <p:cTn id="27" dur="1000" fill="hold"/>
                                        <p:tgtEl>
                                          <p:spTgt spid="3">
                                            <p:txEl>
                                              <p:pRg st="3" end="3"/>
                                            </p:txEl>
                                          </p:spTgt>
                                        </p:tgtEl>
                                        <p:attrNameLst>
                                          <p:attrName>ppt_y</p:attrName>
                                        </p:attrNameLst>
                                      </p:cBhvr>
                                      <p:tavLst>
                                        <p:tav tm="100000">
                                          <p:val>
                                            <p:strVal val="#ppt_y"/>
                                          </p:val>
                                        </p:tav>
                                        <p:tav tm="100000">
                                          <p:val>
                                            <p:strVal val="#ppt_y"/>
                                          </p:val>
                                        </p:tav>
                                      </p:tavLst>
                                    </p:anim>
                                  </p:childTnLst>
                                </p:cTn>
                              </p:par>
                            </p:childTnLst>
                          </p:cTn>
                        </p:par>
                        <p:par>
                          <p:cTn id="28" fill="hold">
                            <p:stCondLst>
                              <p:cond delay="5000"/>
                            </p:stCondLst>
                            <p:childTnLst>
                              <p:par>
                                <p:cTn id="29" presetID="2" presetClass="entr" presetSubtype="2"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ppt_x</p:attrName>
                                        </p:attrNameLst>
                                      </p:cBhvr>
                                      <p:tavLst>
                                        <p:tav tm="100000">
                                          <p:val>
                                            <p:strVal val="1+#ppt_w/2"/>
                                          </p:val>
                                        </p:tav>
                                        <p:tav tm="100000">
                                          <p:val>
                                            <p:strVal val="#ppt_x"/>
                                          </p:val>
                                        </p:tav>
                                      </p:tavLst>
                                    </p:anim>
                                    <p:anim calcmode="lin" valueType="num">
                                      <p:cBhvr>
                                        <p:cTn id="32" dur="1000" fill="hold"/>
                                        <p:tgtEl>
                                          <p:spTgt spid="3">
                                            <p:txEl>
                                              <p:pRg st="4" end="4"/>
                                            </p:txEl>
                                          </p:spTgt>
                                        </p:tgtEl>
                                        <p:attrNameLst>
                                          <p:attrName>ppt_y</p:attrName>
                                        </p:attrNameLst>
                                      </p:cBhvr>
                                      <p:tavLst>
                                        <p:tav tm="100000">
                                          <p:val>
                                            <p:strVal val="#ppt_y"/>
                                          </p:val>
                                        </p:tav>
                                        <p:tav tm="100000">
                                          <p:val>
                                            <p:strVal val="#ppt_y"/>
                                          </p:val>
                                        </p:tav>
                                      </p:tavLst>
                                    </p:anim>
                                  </p:childTnLst>
                                </p:cTn>
                              </p:par>
                            </p:childTnLst>
                          </p:cTn>
                        </p:par>
                        <p:par>
                          <p:cTn id="33" fill="hold">
                            <p:stCondLst>
                              <p:cond delay="6000"/>
                            </p:stCondLst>
                            <p:childTnLst>
                              <p:par>
                                <p:cTn id="34" presetID="2" presetClass="entr" presetSubtype="2" fill="hold"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1000" fill="hold"/>
                                        <p:tgtEl>
                                          <p:spTgt spid="3">
                                            <p:txEl>
                                              <p:pRg st="5" end="5"/>
                                            </p:txEl>
                                          </p:spTgt>
                                        </p:tgtEl>
                                        <p:attrNameLst>
                                          <p:attrName>ppt_x</p:attrName>
                                        </p:attrNameLst>
                                      </p:cBhvr>
                                      <p:tavLst>
                                        <p:tav tm="100000">
                                          <p:val>
                                            <p:strVal val="1+#ppt_w/2"/>
                                          </p:val>
                                        </p:tav>
                                        <p:tav tm="100000">
                                          <p:val>
                                            <p:strVal val="#ppt_x"/>
                                          </p:val>
                                        </p:tav>
                                      </p:tavLst>
                                    </p:anim>
                                    <p:anim calcmode="lin" valueType="num">
                                      <p:cBhvr>
                                        <p:cTn id="37" dur="1000" fill="hold"/>
                                        <p:tgtEl>
                                          <p:spTgt spid="3">
                                            <p:txEl>
                                              <p:pRg st="5" end="5"/>
                                            </p:txEl>
                                          </p:spTgt>
                                        </p:tgtEl>
                                        <p:attrNameLst>
                                          <p:attrName>ppt_y</p:attrName>
                                        </p:attrNameLst>
                                      </p:cBhvr>
                                      <p:tavLst>
                                        <p:tav tm="100000">
                                          <p:val>
                                            <p:strVal val="#ppt_y"/>
                                          </p:val>
                                        </p:tav>
                                        <p:tav tm="100000">
                                          <p:val>
                                            <p:strVal val="#ppt_y"/>
                                          </p:val>
                                        </p:tav>
                                      </p:tavLst>
                                    </p:anim>
                                  </p:childTnLst>
                                </p:cTn>
                              </p:par>
                            </p:childTnLst>
                          </p:cTn>
                        </p:par>
                        <p:par>
                          <p:cTn id="38" fill="hold">
                            <p:stCondLst>
                              <p:cond delay="7000"/>
                            </p:stCondLst>
                            <p:childTnLst>
                              <p:par>
                                <p:cTn id="39" presetID="2" presetClass="entr" presetSubtype="2" fill="hold"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p:cTn id="41" dur="1000" fill="hold"/>
                                        <p:tgtEl>
                                          <p:spTgt spid="3">
                                            <p:txEl>
                                              <p:pRg st="6" end="6"/>
                                            </p:txEl>
                                          </p:spTgt>
                                        </p:tgtEl>
                                        <p:attrNameLst>
                                          <p:attrName>ppt_x</p:attrName>
                                        </p:attrNameLst>
                                      </p:cBhvr>
                                      <p:tavLst>
                                        <p:tav tm="100000">
                                          <p:val>
                                            <p:strVal val="1+#ppt_w/2"/>
                                          </p:val>
                                        </p:tav>
                                        <p:tav tm="100000">
                                          <p:val>
                                            <p:strVal val="#ppt_x"/>
                                          </p:val>
                                        </p:tav>
                                      </p:tavLst>
                                    </p:anim>
                                    <p:anim calcmode="lin" valueType="num">
                                      <p:cBhvr>
                                        <p:cTn id="42" dur="1000" fill="hold"/>
                                        <p:tgtEl>
                                          <p:spTgt spid="3">
                                            <p:txEl>
                                              <p:pRg st="6" end="6"/>
                                            </p:txEl>
                                          </p:spTgt>
                                        </p:tgtEl>
                                        <p:attrNameLst>
                                          <p:attrName>ppt_y</p:attrName>
                                        </p:attrNameLst>
                                      </p:cBhvr>
                                      <p:tavLst>
                                        <p:tav tm="10000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948373-3FF9-43B0-87FC-E1979A00E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22" y="391006"/>
            <a:ext cx="2103418" cy="1262170"/>
          </a:xfrm>
          <a:prstGeom prst="rect">
            <a:avLst/>
          </a:prstGeom>
        </p:spPr>
      </p:pic>
      <p:pic>
        <p:nvPicPr>
          <p:cNvPr id="7" name="Afbeelding 6" descr="Afbeelding met pijl&#10;&#10;Automatisch gegenereerde beschrijving">
            <a:extLst>
              <a:ext uri="{FF2B5EF4-FFF2-40B4-BE49-F238E27FC236}">
                <a16:creationId xmlns:a16="http://schemas.microsoft.com/office/drawing/2014/main" id="{72AB2F55-4797-4140-B339-F09246280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5800"/>
            <a:ext cx="1933575" cy="2362200"/>
          </a:xfrm>
          <a:prstGeom prst="rect">
            <a:avLst/>
          </a:prstGeom>
        </p:spPr>
      </p:pic>
      <p:sp>
        <p:nvSpPr>
          <p:cNvPr id="3" name="Tekstvak 2">
            <a:extLst>
              <a:ext uri="{FF2B5EF4-FFF2-40B4-BE49-F238E27FC236}">
                <a16:creationId xmlns:a16="http://schemas.microsoft.com/office/drawing/2014/main" id="{9A808855-2830-5C07-1A21-FC03F2D1BBA7}"/>
              </a:ext>
            </a:extLst>
          </p:cNvPr>
          <p:cNvSpPr txBox="1"/>
          <p:nvPr/>
        </p:nvSpPr>
        <p:spPr>
          <a:xfrm>
            <a:off x="2446421" y="723644"/>
            <a:ext cx="9476857" cy="2751522"/>
          </a:xfrm>
          <a:prstGeom prst="rect">
            <a:avLst/>
          </a:prstGeom>
          <a:noFill/>
        </p:spPr>
        <p:txBody>
          <a:bodyPr wrap="square">
            <a:spAutoFit/>
          </a:bodyPr>
          <a:lstStyle/>
          <a:p>
            <a:pPr fontAlgn="ctr">
              <a:lnSpc>
                <a:spcPct val="120000"/>
              </a:lnSpc>
              <a:tabLst>
                <a:tab pos="179705" algn="l"/>
              </a:tabLst>
            </a:pPr>
            <a:r>
              <a:rPr lang="nl-BE" sz="1800" b="1" cap="all"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CLASSIC ASSISTANCE® - </a:t>
            </a:r>
            <a:r>
              <a:rPr lang="nl-BE" sz="1800" b="1" cap="all"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nieuwe voorwaarden sinds 01/03/2024</a:t>
            </a:r>
            <a:endParaRPr lang="nl-BE"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fontAlgn="ctr">
              <a:lnSpc>
                <a:spcPct val="120000"/>
              </a:lnSpc>
              <a:tabLst>
                <a:tab pos="179705" algn="l"/>
              </a:tabLst>
            </a:pPr>
            <a:r>
              <a:rPr lang="nl-BE" sz="1800" cap="all"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a:p>
            <a:pPr marL="179705" fontAlgn="ctr">
              <a:lnSpc>
                <a:spcPct val="120000"/>
              </a:lnSpc>
            </a:pPr>
            <a:r>
              <a:rPr lang="fr-FR" sz="1800" dirty="0">
                <a:effectLst/>
                <a:latin typeface="Arial" panose="020B0604020202020204" pitchFamily="34" charset="0"/>
                <a:ea typeface="Calibri" panose="020F0502020204030204" pitchFamily="34" charset="0"/>
                <a:cs typeface="Times New Roman" panose="02020603050405020304" pitchFamily="18" charset="0"/>
              </a:rPr>
              <a:t>- Pechverhelping inbegrepen in de premie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179705" fontAlgn="ctr">
              <a:lnSpc>
                <a:spcPct val="120000"/>
              </a:lnSpc>
            </a:pP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Uniek</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oproepnummer</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nl-BE" dirty="0">
                <a:latin typeface="Arial" panose="020B0604020202020204" pitchFamily="34" charset="0"/>
                <a:ea typeface="Calibri" panose="020F0502020204030204" pitchFamily="34" charset="0"/>
                <a:cs typeface="Times New Roman" panose="02020603050405020304" pitchFamily="18" charset="0"/>
              </a:rPr>
              <a:t>04 340 69 85</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179705" fontAlgn="ctr">
              <a:lnSpc>
                <a:spcPct val="120000"/>
              </a:lnSpc>
            </a:pP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Tussenkomst</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bij</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ongeval</a:t>
            </a:r>
            <a:r>
              <a:rPr lang="fr-FR" sz="1800" dirty="0">
                <a:effectLst/>
                <a:latin typeface="Arial" panose="020B0604020202020204" pitchFamily="34" charset="0"/>
                <a:ea typeface="Calibri" panose="020F0502020204030204" pitchFamily="34" charset="0"/>
                <a:cs typeface="Times New Roman" panose="02020603050405020304" pitchFamily="18" charset="0"/>
              </a:rPr>
              <a:t> of pech</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179705" fontAlgn="ctr">
              <a:lnSpc>
                <a:spcPct val="120000"/>
              </a:lnSpc>
            </a:pPr>
            <a:r>
              <a:rPr lang="fr-FR" sz="1800" dirty="0">
                <a:effectLst/>
                <a:latin typeface="Arial" panose="020B0604020202020204" pitchFamily="34" charset="0"/>
                <a:ea typeface="Calibri" panose="020F0502020204030204" pitchFamily="34" charset="0"/>
                <a:cs typeface="Times New Roman" panose="02020603050405020304" pitchFamily="18" charset="0"/>
              </a:rPr>
              <a:t>- 7 dagen per week, 24 uur per dag.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179705" fontAlgn="ctr">
              <a:lnSpc>
                <a:spcPct val="120000"/>
              </a:lnSpc>
            </a:pP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Bijstand</a:t>
            </a:r>
            <a:r>
              <a:rPr lang="fr-FR" sz="1800" dirty="0">
                <a:effectLst/>
                <a:latin typeface="Arial" panose="020B0604020202020204" pitchFamily="34" charset="0"/>
                <a:ea typeface="Calibri" panose="020F0502020204030204" pitchFamily="34" charset="0"/>
                <a:cs typeface="Times New Roman" panose="02020603050405020304" pitchFamily="18" charset="0"/>
              </a:rPr>
              <a:t> via IMA BENELUX (P&amp;V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Verzekeringen</a:t>
            </a:r>
            <a:r>
              <a:rPr lang="fr-FR" sz="1800" dirty="0">
                <a:effectLst/>
                <a:latin typeface="Arial" panose="020B0604020202020204" pitchFamily="34" charset="0"/>
                <a:ea typeface="Calibri" panose="020F0502020204030204" pitchFamily="34" charset="0"/>
                <a:cs typeface="Times New Roman" panose="02020603050405020304" pitchFamily="18" charset="0"/>
              </a:rPr>
              <a:t>)</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179705" fontAlgn="ctr">
              <a:lnSpc>
                <a:spcPct val="120000"/>
              </a:lnSpc>
            </a:pPr>
            <a:r>
              <a:rPr lang="fr-FR" sz="1800" dirty="0">
                <a:effectLst/>
                <a:latin typeface="Arial" panose="020B0604020202020204" pitchFamily="34" charset="0"/>
                <a:ea typeface="Calibri" panose="020F0502020204030204" pitchFamily="34" charset="0"/>
                <a:cs typeface="Times New Roman" panose="02020603050405020304" pitchFamily="18" charset="0"/>
              </a:rPr>
              <a:t>- Geldt voor alle </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voertuigen, behalve bromfietsen en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landbouwtrekkers</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en + 5,5 ton.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17452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948373-3FF9-43B0-87FC-E1979A00E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22" y="391006"/>
            <a:ext cx="2103418" cy="1262170"/>
          </a:xfrm>
          <a:prstGeom prst="rect">
            <a:avLst/>
          </a:prstGeom>
        </p:spPr>
      </p:pic>
      <p:pic>
        <p:nvPicPr>
          <p:cNvPr id="7" name="Afbeelding 6" descr="Afbeelding met pijl&#10;&#10;Automatisch gegenereerde beschrijving">
            <a:extLst>
              <a:ext uri="{FF2B5EF4-FFF2-40B4-BE49-F238E27FC236}">
                <a16:creationId xmlns:a16="http://schemas.microsoft.com/office/drawing/2014/main" id="{72AB2F55-4797-4140-B339-F09246280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5800"/>
            <a:ext cx="1933575" cy="2362200"/>
          </a:xfrm>
          <a:prstGeom prst="rect">
            <a:avLst/>
          </a:prstGeom>
        </p:spPr>
      </p:pic>
      <p:sp>
        <p:nvSpPr>
          <p:cNvPr id="3" name="Tekstvak 2">
            <a:extLst>
              <a:ext uri="{FF2B5EF4-FFF2-40B4-BE49-F238E27FC236}">
                <a16:creationId xmlns:a16="http://schemas.microsoft.com/office/drawing/2014/main" id="{9A808855-2830-5C07-1A21-FC03F2D1BBA7}"/>
              </a:ext>
            </a:extLst>
          </p:cNvPr>
          <p:cNvSpPr txBox="1"/>
          <p:nvPr/>
        </p:nvSpPr>
        <p:spPr>
          <a:xfrm>
            <a:off x="2446421" y="723644"/>
            <a:ext cx="9476857" cy="5466112"/>
          </a:xfrm>
          <a:prstGeom prst="rect">
            <a:avLst/>
          </a:prstGeom>
          <a:noFill/>
        </p:spPr>
        <p:txBody>
          <a:bodyPr wrap="square">
            <a:spAutoFit/>
          </a:bodyPr>
          <a:lstStyle/>
          <a:p>
            <a:pPr fontAlgn="ctr">
              <a:lnSpc>
                <a:spcPct val="120000"/>
              </a:lnSpc>
              <a:tabLst>
                <a:tab pos="179705" algn="l"/>
              </a:tabLst>
            </a:pPr>
            <a:r>
              <a:rPr lang="nl-BE" sz="1800" b="1" cap="all"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CLASSIC ASSISTANCE® - </a:t>
            </a:r>
            <a:r>
              <a:rPr lang="nl-BE" sz="1800" b="1" cap="all"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nieuwe voorwaarden sinds 01/03/2024</a:t>
            </a:r>
            <a:endParaRPr lang="nl-BE"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fontAlgn="ctr">
              <a:lnSpc>
                <a:spcPct val="120000"/>
              </a:lnSpc>
              <a:tabLst>
                <a:tab pos="179705" algn="l"/>
              </a:tabLst>
            </a:pPr>
            <a:r>
              <a:rPr lang="nl-BE" sz="1800" cap="all"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a:p>
            <a:pPr algn="l" fontAlgn="base"/>
            <a:r>
              <a:rPr lang="fr-FR" sz="1800" dirty="0">
                <a:effectLst/>
                <a:latin typeface="+mj-lt"/>
                <a:ea typeface="Calibri" panose="020F0502020204030204" pitchFamily="34" charset="0"/>
                <a:cs typeface="Times New Roman" panose="02020603050405020304" pitchFamily="18" charset="0"/>
              </a:rPr>
              <a:t>- </a:t>
            </a:r>
            <a:r>
              <a:rPr lang="nl-BE" b="1" i="0" dirty="0">
                <a:effectLst/>
                <a:latin typeface="+mj-lt"/>
              </a:rPr>
              <a:t>Basisdekking </a:t>
            </a:r>
            <a:endParaRPr lang="nl-BE" b="0" i="0" dirty="0">
              <a:effectLst/>
              <a:latin typeface="+mj-lt"/>
            </a:endParaRPr>
          </a:p>
          <a:p>
            <a:pPr algn="l" fontAlgn="base">
              <a:buFont typeface="Arial" panose="020B0604020202020204" pitchFamily="34" charset="0"/>
              <a:buChar char="•"/>
            </a:pPr>
            <a:r>
              <a:rPr lang="nl-BE" b="0" i="0" u="sng" dirty="0">
                <a:effectLst/>
              </a:rPr>
              <a:t>In België</a:t>
            </a:r>
            <a:r>
              <a:rPr lang="nl-BE" b="0" i="0" dirty="0">
                <a:effectLst/>
              </a:rPr>
              <a:t>: assistentie ter plaatse en, in geval het voertuig niet hersteld kan worden, volgt de repatriëring van het voertuig, de bestuurder en de passagiers naar de woning of garage van jouw keuze in België.</a:t>
            </a:r>
          </a:p>
          <a:p>
            <a:pPr algn="l" fontAlgn="base"/>
            <a:r>
              <a:rPr lang="nl-BE" b="0" i="0" dirty="0">
                <a:effectLst/>
              </a:rPr>
              <a:t> </a:t>
            </a:r>
          </a:p>
          <a:p>
            <a:pPr algn="l" fontAlgn="base">
              <a:buFont typeface="Arial" panose="020B0604020202020204" pitchFamily="34" charset="0"/>
              <a:buChar char="•"/>
            </a:pPr>
            <a:r>
              <a:rPr lang="nl-BE" b="0" i="0" u="sng" dirty="0">
                <a:effectLst/>
              </a:rPr>
              <a:t>In de volgende landen: Nederland, Luxemburg, Duitsland, Frankrijk (Corsica), Zwitserland en het Verenigd Koninkrijk (Engeland, Schotland, Noord-Ierland, Wales, de Kanaaleilanden en het eiland Man): </a:t>
            </a:r>
            <a:r>
              <a:rPr lang="nl-BE" b="0" i="0" dirty="0">
                <a:effectLst/>
              </a:rPr>
              <a:t>assistentie ter plaatse en, in geval het voertuig niet hersteld kan worden, zal het eerst naar de dichtstbijzijnde garage worden gesleept voor herstelling. Als de herstelling binnen de 5 dagen onmogelijk is, worden het voertuig, de bestuurder en de passagiers gerepatrieerd naar hun woonplaats in België.</a:t>
            </a:r>
          </a:p>
          <a:p>
            <a:pPr algn="l" fontAlgn="base"/>
            <a:r>
              <a:rPr lang="nl-BE" b="0" i="0" dirty="0">
                <a:effectLst/>
              </a:rPr>
              <a:t> </a:t>
            </a:r>
          </a:p>
          <a:p>
            <a:pPr algn="l" fontAlgn="base">
              <a:buFont typeface="Arial" panose="020B0604020202020204" pitchFamily="34" charset="0"/>
              <a:buChar char="•"/>
            </a:pPr>
            <a:r>
              <a:rPr lang="nl-BE" b="0" i="0" u="sng" dirty="0">
                <a:effectLst/>
              </a:rPr>
              <a:t>In alle andere landen die vermeld staan op de verzekeringskaart</a:t>
            </a:r>
            <a:r>
              <a:rPr lang="nl-BE" b="0" i="0" dirty="0">
                <a:effectLst/>
              </a:rPr>
              <a:t>: assistentie ter plaatse en, indien het voertuig niet hersteld kan worden, wordt het naar de dichtstbijzijnde garage gesleept voor herstelling, maar worden het voertuig, de bestuurder en de passagiers niet gerepatrieerd naar hun woonplaats in België</a:t>
            </a:r>
            <a:r>
              <a:rPr lang="nl-BE" b="0" i="0" dirty="0">
                <a:solidFill>
                  <a:srgbClr val="707070"/>
                </a:solidFill>
                <a:effectLst/>
                <a:latin typeface="Montserrat" panose="00000500000000000000" pitchFamily="2" charset="0"/>
              </a:rPr>
              <a:t>.</a:t>
            </a:r>
          </a:p>
          <a:p>
            <a:pPr algn="l" fontAlgn="base"/>
            <a:r>
              <a:rPr lang="nl-BE" b="0" i="0" dirty="0">
                <a:solidFill>
                  <a:srgbClr val="707070"/>
                </a:solidFill>
                <a:effectLst/>
                <a:latin typeface="Montserrat" panose="00000500000000000000" pitchFamily="2" charset="0"/>
              </a:rPr>
              <a:t> </a:t>
            </a:r>
          </a:p>
        </p:txBody>
      </p:sp>
    </p:spTree>
    <p:extLst>
      <p:ext uri="{BB962C8B-B14F-4D97-AF65-F5344CB8AC3E}">
        <p14:creationId xmlns:p14="http://schemas.microsoft.com/office/powerpoint/2010/main" val="33828041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948373-3FF9-43B0-87FC-E1979A00E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22" y="391006"/>
            <a:ext cx="2103418" cy="1262170"/>
          </a:xfrm>
          <a:prstGeom prst="rect">
            <a:avLst/>
          </a:prstGeom>
        </p:spPr>
      </p:pic>
      <p:pic>
        <p:nvPicPr>
          <p:cNvPr id="7" name="Afbeelding 6" descr="Afbeelding met pijl&#10;&#10;Automatisch gegenereerde beschrijving">
            <a:extLst>
              <a:ext uri="{FF2B5EF4-FFF2-40B4-BE49-F238E27FC236}">
                <a16:creationId xmlns:a16="http://schemas.microsoft.com/office/drawing/2014/main" id="{72AB2F55-4797-4140-B339-F09246280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5800"/>
            <a:ext cx="1933575" cy="2362200"/>
          </a:xfrm>
          <a:prstGeom prst="rect">
            <a:avLst/>
          </a:prstGeom>
        </p:spPr>
      </p:pic>
      <p:sp>
        <p:nvSpPr>
          <p:cNvPr id="3" name="Tekstvak 2">
            <a:extLst>
              <a:ext uri="{FF2B5EF4-FFF2-40B4-BE49-F238E27FC236}">
                <a16:creationId xmlns:a16="http://schemas.microsoft.com/office/drawing/2014/main" id="{9A808855-2830-5C07-1A21-FC03F2D1BBA7}"/>
              </a:ext>
            </a:extLst>
          </p:cNvPr>
          <p:cNvSpPr txBox="1"/>
          <p:nvPr/>
        </p:nvSpPr>
        <p:spPr>
          <a:xfrm>
            <a:off x="2446421" y="723644"/>
            <a:ext cx="9476857" cy="3496342"/>
          </a:xfrm>
          <a:prstGeom prst="rect">
            <a:avLst/>
          </a:prstGeom>
          <a:noFill/>
        </p:spPr>
        <p:txBody>
          <a:bodyPr wrap="square">
            <a:spAutoFit/>
          </a:bodyPr>
          <a:lstStyle/>
          <a:p>
            <a:pPr fontAlgn="ctr">
              <a:lnSpc>
                <a:spcPct val="120000"/>
              </a:lnSpc>
              <a:tabLst>
                <a:tab pos="179705" algn="l"/>
              </a:tabLst>
            </a:pPr>
            <a:r>
              <a:rPr lang="nl-BE" sz="1800" b="1" cap="all" dirty="0" err="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faq</a:t>
            </a:r>
            <a:endParaRPr lang="nl-BE"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fontAlgn="ctr">
              <a:lnSpc>
                <a:spcPct val="120000"/>
              </a:lnSpc>
              <a:tabLst>
                <a:tab pos="179705" algn="l"/>
              </a:tabLst>
            </a:pPr>
            <a:r>
              <a:rPr lang="nl-BE" sz="1800" cap="all"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1000"/>
              </a:spcAft>
              <a:buFont typeface="Arial" panose="020B0604020202020204" pitchFamily="34" charset="0"/>
              <a:buChar char="–"/>
            </a:pPr>
            <a:r>
              <a:rPr lang="nl-BE" sz="1800" dirty="0">
                <a:effectLst/>
                <a:latin typeface="Arial" panose="020B0604020202020204" pitchFamily="34" charset="0"/>
                <a:ea typeface="Arial" panose="020B0604020202020204" pitchFamily="34" charset="0"/>
                <a:cs typeface="Times New Roman" panose="02020603050405020304" pitchFamily="18" charset="0"/>
              </a:rPr>
              <a:t>Is een tussenkomst na pech of ongeval, op de autosnelweg, in een FAST zone gedekt door de </a:t>
            </a:r>
            <a:r>
              <a:rPr lang="nl-BE" sz="1800" dirty="0" err="1">
                <a:effectLst/>
                <a:latin typeface="Arial" panose="020B0604020202020204" pitchFamily="34" charset="0"/>
                <a:ea typeface="Arial" panose="020B0604020202020204" pitchFamily="34" charset="0"/>
                <a:cs typeface="Times New Roman" panose="02020603050405020304" pitchFamily="18" charset="0"/>
              </a:rPr>
              <a:t>bijstandverzekering</a:t>
            </a:r>
            <a:r>
              <a:rPr lang="nl-BE" sz="1800" dirty="0">
                <a:effectLst/>
                <a:latin typeface="Arial" panose="020B0604020202020204" pitchFamily="34" charset="0"/>
                <a:ea typeface="Arial" panose="020B0604020202020204" pitchFamily="34" charset="0"/>
                <a:cs typeface="Times New Roman" panose="02020603050405020304" pitchFamily="18" charset="0"/>
              </a:rPr>
              <a:t>?</a:t>
            </a:r>
          </a:p>
          <a:p>
            <a:pPr marL="342900" indent="-342900">
              <a:lnSpc>
                <a:spcPct val="150000"/>
              </a:lnSpc>
              <a:spcAft>
                <a:spcPts val="1000"/>
              </a:spcAft>
              <a:buFont typeface="Arial" panose="020B0604020202020204" pitchFamily="34" charset="0"/>
              <a:buChar char="–"/>
            </a:pPr>
            <a:r>
              <a:rPr lang="nl-BE" sz="1800" dirty="0">
                <a:effectLst/>
                <a:latin typeface="Arial" panose="020B0604020202020204" pitchFamily="34" charset="0"/>
                <a:ea typeface="Arial" panose="020B0604020202020204" pitchFamily="34" charset="0"/>
                <a:cs typeface="Times New Roman" panose="02020603050405020304" pitchFamily="18" charset="0"/>
              </a:rPr>
              <a:t>Je gaat met je oldtimer en bijhorende klassieke caravan op reis. </a:t>
            </a:r>
            <a:r>
              <a:rPr lang="en-US" sz="1800" dirty="0">
                <a:effectLst/>
                <a:latin typeface="Arial" panose="020B0604020202020204" pitchFamily="34" charset="0"/>
                <a:ea typeface="Arial" panose="020B0604020202020204" pitchFamily="34" charset="0"/>
                <a:cs typeface="Times New Roman" panose="02020603050405020304" pitchFamily="18" charset="0"/>
              </a:rPr>
              <a:t>Je </a:t>
            </a:r>
            <a:r>
              <a:rPr lang="en-US" sz="1800" dirty="0" err="1">
                <a:effectLst/>
                <a:latin typeface="Arial" panose="020B0604020202020204" pitchFamily="34" charset="0"/>
                <a:ea typeface="Arial" panose="020B0604020202020204" pitchFamily="34" charset="0"/>
                <a:cs typeface="Times New Roman" panose="02020603050405020304" pitchFamily="18" charset="0"/>
              </a:rPr>
              <a:t>valt</a:t>
            </a:r>
            <a:r>
              <a:rPr lang="en-US" sz="1800" dirty="0">
                <a:effectLst/>
                <a:latin typeface="Arial" panose="020B0604020202020204" pitchFamily="34" charset="0"/>
                <a:ea typeface="Arial" panose="020B0604020202020204" pitchFamily="34" charset="0"/>
                <a:cs typeface="Times New Roman" panose="02020603050405020304" pitchFamily="18" charset="0"/>
              </a:rPr>
              <a:t> in panne, </a:t>
            </a:r>
            <a:r>
              <a:rPr lang="en-US" sz="1800" dirty="0" err="1">
                <a:effectLst/>
                <a:latin typeface="Arial" panose="020B0604020202020204" pitchFamily="34" charset="0"/>
                <a:ea typeface="Arial" panose="020B0604020202020204" pitchFamily="34" charset="0"/>
                <a:cs typeface="Times New Roman" panose="02020603050405020304" pitchFamily="18" charset="0"/>
              </a:rPr>
              <a:t>wordt</a:t>
            </a:r>
            <a:r>
              <a:rPr lang="en-US" sz="1800" dirty="0">
                <a:effectLst/>
                <a:latin typeface="Arial" panose="020B0604020202020204" pitchFamily="34" charset="0"/>
                <a:ea typeface="Arial" panose="020B0604020202020204" pitchFamily="34" charset="0"/>
                <a:cs typeface="Times New Roman" panose="02020603050405020304" pitchFamily="18" charset="0"/>
              </a:rPr>
              <a:t> de caravan mee </a:t>
            </a:r>
            <a:r>
              <a:rPr lang="en-US" sz="1800" dirty="0" err="1">
                <a:effectLst/>
                <a:latin typeface="Arial" panose="020B0604020202020204" pitchFamily="34" charset="0"/>
                <a:ea typeface="Arial" panose="020B0604020202020204" pitchFamily="34" charset="0"/>
                <a:cs typeface="Times New Roman" panose="02020603050405020304" pitchFamily="18" charset="0"/>
              </a:rPr>
              <a:t>getakeld</a:t>
            </a:r>
            <a:r>
              <a:rPr lang="en-US" sz="1800" dirty="0">
                <a:effectLst/>
                <a:latin typeface="Arial" panose="020B0604020202020204" pitchFamily="34" charset="0"/>
                <a:ea typeface="Arial" panose="020B0604020202020204" pitchFamily="34" charset="0"/>
                <a:cs typeface="Times New Roman" panose="02020603050405020304" pitchFamily="18" charset="0"/>
              </a:rPr>
              <a:t>?</a:t>
            </a:r>
            <a:endParaRPr lang="nl-BE" sz="18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50000"/>
              </a:lnSpc>
              <a:spcAft>
                <a:spcPts val="1000"/>
              </a:spcAft>
              <a:buFont typeface="Arial" panose="020B0604020202020204" pitchFamily="34" charset="0"/>
              <a:buChar char="–"/>
            </a:pPr>
            <a:endParaRPr lang="nl-BE" sz="1800" dirty="0">
              <a:effectLst/>
              <a:latin typeface="Arial" panose="020B0604020202020204" pitchFamily="34" charset="0"/>
              <a:ea typeface="Arial" panose="020B0604020202020204" pitchFamily="34" charset="0"/>
              <a:cs typeface="Times New Roman" panose="02020603050405020304" pitchFamily="18" charset="0"/>
            </a:endParaRPr>
          </a:p>
          <a:p>
            <a:pPr algn="l" fontAlgn="base"/>
            <a:r>
              <a:rPr lang="nl-BE" b="0" i="0" dirty="0">
                <a:solidFill>
                  <a:srgbClr val="707070"/>
                </a:solidFill>
                <a:effectLst/>
                <a:latin typeface="Montserrat" panose="00000500000000000000" pitchFamily="2" charset="0"/>
              </a:rPr>
              <a:t> </a:t>
            </a:r>
          </a:p>
        </p:txBody>
      </p:sp>
    </p:spTree>
    <p:extLst>
      <p:ext uri="{BB962C8B-B14F-4D97-AF65-F5344CB8AC3E}">
        <p14:creationId xmlns:p14="http://schemas.microsoft.com/office/powerpoint/2010/main" val="1610353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948373-3FF9-43B0-87FC-E1979A00E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22" y="391006"/>
            <a:ext cx="2103418" cy="1262170"/>
          </a:xfrm>
          <a:prstGeom prst="rect">
            <a:avLst/>
          </a:prstGeom>
        </p:spPr>
      </p:pic>
      <p:pic>
        <p:nvPicPr>
          <p:cNvPr id="7" name="Afbeelding 6" descr="Afbeelding met pijl&#10;&#10;Automatisch gegenereerde beschrijving">
            <a:extLst>
              <a:ext uri="{FF2B5EF4-FFF2-40B4-BE49-F238E27FC236}">
                <a16:creationId xmlns:a16="http://schemas.microsoft.com/office/drawing/2014/main" id="{72AB2F55-4797-4140-B339-F09246280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5800"/>
            <a:ext cx="1933575" cy="2362200"/>
          </a:xfrm>
          <a:prstGeom prst="rect">
            <a:avLst/>
          </a:prstGeom>
        </p:spPr>
      </p:pic>
      <p:sp>
        <p:nvSpPr>
          <p:cNvPr id="3" name="Tekstvak 2">
            <a:extLst>
              <a:ext uri="{FF2B5EF4-FFF2-40B4-BE49-F238E27FC236}">
                <a16:creationId xmlns:a16="http://schemas.microsoft.com/office/drawing/2014/main" id="{9A808855-2830-5C07-1A21-FC03F2D1BBA7}"/>
              </a:ext>
            </a:extLst>
          </p:cNvPr>
          <p:cNvSpPr txBox="1"/>
          <p:nvPr/>
        </p:nvSpPr>
        <p:spPr>
          <a:xfrm>
            <a:off x="2446421" y="723644"/>
            <a:ext cx="9476857" cy="4635115"/>
          </a:xfrm>
          <a:prstGeom prst="rect">
            <a:avLst/>
          </a:prstGeom>
          <a:noFill/>
        </p:spPr>
        <p:txBody>
          <a:bodyPr wrap="square">
            <a:spAutoFit/>
          </a:bodyPr>
          <a:lstStyle/>
          <a:p>
            <a:pPr fontAlgn="ctr">
              <a:lnSpc>
                <a:spcPct val="120000"/>
              </a:lnSpc>
              <a:tabLst>
                <a:tab pos="179705" algn="l"/>
              </a:tabLst>
            </a:pPr>
            <a:r>
              <a:rPr lang="nl-BE" sz="1800" b="1" cap="all"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CLASSIC ASSISTANCE® - </a:t>
            </a:r>
            <a:r>
              <a:rPr lang="nl-BE" sz="1800" b="1" cap="all"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nieuwe voorwaarden sinds 01/03/2024</a:t>
            </a:r>
            <a:endParaRPr lang="nl-BE"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fontAlgn="ctr">
              <a:lnSpc>
                <a:spcPct val="120000"/>
              </a:lnSpc>
              <a:tabLst>
                <a:tab pos="179705" algn="l"/>
              </a:tabLst>
            </a:pPr>
            <a:r>
              <a:rPr lang="nl-BE" sz="1800" cap="all" dirty="0">
                <a:solidFill>
                  <a:srgbClr val="000000"/>
                </a:solidFill>
                <a:effectLst/>
                <a:ea typeface="Calibri" panose="020F0502020204030204" pitchFamily="34" charset="0"/>
                <a:cs typeface="Times New Roman" panose="02020603050405020304" pitchFamily="18" charset="0"/>
              </a:rPr>
              <a:t> </a:t>
            </a:r>
            <a:endParaRPr lang="nl-BE" sz="2800" dirty="0">
              <a:effectLst/>
              <a:ea typeface="Calibri" panose="020F0502020204030204" pitchFamily="34" charset="0"/>
              <a:cs typeface="Times New Roman" panose="02020603050405020304" pitchFamily="18" charset="0"/>
            </a:endParaRPr>
          </a:p>
          <a:p>
            <a:pPr algn="l" fontAlgn="base"/>
            <a:r>
              <a:rPr lang="nl-BE" b="1" i="0" u="sng" dirty="0">
                <a:effectLst/>
              </a:rPr>
              <a:t>De uitbreiding Europa</a:t>
            </a:r>
          </a:p>
          <a:p>
            <a:pPr algn="l" fontAlgn="base"/>
            <a:endParaRPr lang="nl-BE" b="0" i="0" dirty="0">
              <a:effectLst/>
            </a:endParaRPr>
          </a:p>
          <a:p>
            <a:pPr algn="l" fontAlgn="base"/>
            <a:r>
              <a:rPr lang="nl-BE" b="0" i="0" dirty="0">
                <a:effectLst/>
              </a:rPr>
              <a:t>Basisdekking</a:t>
            </a:r>
          </a:p>
          <a:p>
            <a:pPr algn="l" fontAlgn="base"/>
            <a:r>
              <a:rPr lang="nl-BE" b="0" i="0" dirty="0">
                <a:effectLst/>
              </a:rPr>
              <a:t>+ repatriëring van het voertuig (inclusief bestuurder en passagiers) in geval van niet-herstelling binnen de 5 dagen en dit </a:t>
            </a:r>
            <a:r>
              <a:rPr lang="nl-BE" b="1" i="0" dirty="0">
                <a:effectLst/>
              </a:rPr>
              <a:t>in alle andere landen die vermeld staan op de verzekeringskaart</a:t>
            </a:r>
            <a:endParaRPr lang="nl-BE" b="0" i="0" dirty="0">
              <a:effectLst/>
            </a:endParaRPr>
          </a:p>
          <a:p>
            <a:pPr algn="l" fontAlgn="base"/>
            <a:r>
              <a:rPr lang="nl-BE" b="0" i="0" dirty="0">
                <a:effectLst/>
              </a:rPr>
              <a:t>+ een vervangwagen voor maximaal 10 dagen (type B)</a:t>
            </a:r>
          </a:p>
          <a:p>
            <a:pPr algn="l" fontAlgn="base"/>
            <a:r>
              <a:rPr lang="nl-BE" b="0" i="0" dirty="0">
                <a:effectLst/>
              </a:rPr>
              <a:t>+ </a:t>
            </a:r>
            <a:r>
              <a:rPr lang="nl-BE" b="1" i="0" u="sng" dirty="0">
                <a:effectLst/>
              </a:rPr>
              <a:t>BEHVA-bonus</a:t>
            </a:r>
            <a:r>
              <a:rPr lang="nl-BE" b="0" i="0" dirty="0">
                <a:effectLst/>
              </a:rPr>
              <a:t>: wereldwijde gezinsbijstand (*)</a:t>
            </a:r>
          </a:p>
          <a:p>
            <a:pPr algn="l" fontAlgn="base"/>
            <a:r>
              <a:rPr lang="nl-BE" b="0" i="0" dirty="0">
                <a:effectLst/>
              </a:rPr>
              <a:t>(*) gezin = alle personen die officieel onder hetzelfde dak wonen als de verzekerde</a:t>
            </a:r>
          </a:p>
          <a:p>
            <a:pPr algn="l" fontAlgn="base"/>
            <a:r>
              <a:rPr lang="nl-BE" b="0" i="0" dirty="0">
                <a:effectLst/>
              </a:rPr>
              <a:t> </a:t>
            </a:r>
          </a:p>
          <a:p>
            <a:pPr algn="l" fontAlgn="base"/>
            <a:r>
              <a:rPr lang="nl-BE" b="1" i="0" u="sng" dirty="0">
                <a:effectLst/>
              </a:rPr>
              <a:t>Premie Uitbreiding Europa</a:t>
            </a:r>
            <a:endParaRPr lang="nl-BE" b="0" i="0" dirty="0">
              <a:effectLst/>
            </a:endParaRPr>
          </a:p>
          <a:p>
            <a:pPr algn="l" fontAlgn="base"/>
            <a:r>
              <a:rPr lang="nl-BE" b="0" i="0" dirty="0">
                <a:effectLst/>
              </a:rPr>
              <a:t>U kunt de dekking “Uitbreiding Europa ” afsluiten voor een extra premie van</a:t>
            </a:r>
          </a:p>
          <a:p>
            <a:pPr algn="l" fontAlgn="base">
              <a:buFont typeface="Arial" panose="020B0604020202020204" pitchFamily="34" charset="0"/>
              <a:buChar char="•"/>
            </a:pPr>
            <a:r>
              <a:rPr lang="nl-BE" b="0" i="0" dirty="0">
                <a:effectLst/>
              </a:rPr>
              <a:t>66 EUR voor het eerste voertuig</a:t>
            </a:r>
          </a:p>
          <a:p>
            <a:pPr algn="l" fontAlgn="base">
              <a:buFont typeface="Arial" panose="020B0604020202020204" pitchFamily="34" charset="0"/>
              <a:buChar char="•"/>
            </a:pPr>
            <a:r>
              <a:rPr lang="nl-BE" b="0" i="0" dirty="0">
                <a:effectLst/>
              </a:rPr>
              <a:t>39 EUR voor bijkomend(e) voertuig(en).</a:t>
            </a:r>
          </a:p>
          <a:p>
            <a:pPr algn="l" fontAlgn="base"/>
            <a:r>
              <a:rPr lang="nl-BE" b="0" i="0" dirty="0">
                <a:solidFill>
                  <a:srgbClr val="707070"/>
                </a:solidFill>
                <a:effectLst/>
                <a:latin typeface="Montserrat" panose="00000500000000000000" pitchFamily="2" charset="0"/>
              </a:rPr>
              <a:t> </a:t>
            </a:r>
          </a:p>
        </p:txBody>
      </p:sp>
    </p:spTree>
    <p:extLst>
      <p:ext uri="{BB962C8B-B14F-4D97-AF65-F5344CB8AC3E}">
        <p14:creationId xmlns:p14="http://schemas.microsoft.com/office/powerpoint/2010/main" val="470268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948373-3FF9-43B0-87FC-E1979A00E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22" y="391006"/>
            <a:ext cx="2103418" cy="1262170"/>
          </a:xfrm>
          <a:prstGeom prst="rect">
            <a:avLst/>
          </a:prstGeom>
        </p:spPr>
      </p:pic>
      <p:pic>
        <p:nvPicPr>
          <p:cNvPr id="7" name="Afbeelding 6" descr="Afbeelding met pijl&#10;&#10;Automatisch gegenereerde beschrijving">
            <a:extLst>
              <a:ext uri="{FF2B5EF4-FFF2-40B4-BE49-F238E27FC236}">
                <a16:creationId xmlns:a16="http://schemas.microsoft.com/office/drawing/2014/main" id="{72AB2F55-4797-4140-B339-F09246280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5800"/>
            <a:ext cx="1933575" cy="2362200"/>
          </a:xfrm>
          <a:prstGeom prst="rect">
            <a:avLst/>
          </a:prstGeom>
        </p:spPr>
      </p:pic>
      <p:sp>
        <p:nvSpPr>
          <p:cNvPr id="3" name="Tekstvak 2">
            <a:extLst>
              <a:ext uri="{FF2B5EF4-FFF2-40B4-BE49-F238E27FC236}">
                <a16:creationId xmlns:a16="http://schemas.microsoft.com/office/drawing/2014/main" id="{9A808855-2830-5C07-1A21-FC03F2D1BBA7}"/>
              </a:ext>
            </a:extLst>
          </p:cNvPr>
          <p:cNvSpPr txBox="1"/>
          <p:nvPr/>
        </p:nvSpPr>
        <p:spPr>
          <a:xfrm>
            <a:off x="2446421" y="723644"/>
            <a:ext cx="9476857" cy="3250121"/>
          </a:xfrm>
          <a:prstGeom prst="rect">
            <a:avLst/>
          </a:prstGeom>
          <a:noFill/>
        </p:spPr>
        <p:txBody>
          <a:bodyPr wrap="square">
            <a:spAutoFit/>
          </a:bodyPr>
          <a:lstStyle/>
          <a:p>
            <a:pPr fontAlgn="ctr">
              <a:lnSpc>
                <a:spcPct val="120000"/>
              </a:lnSpc>
              <a:tabLst>
                <a:tab pos="179705" algn="l"/>
              </a:tabLst>
            </a:pPr>
            <a:r>
              <a:rPr lang="nl-BE" sz="1800" b="1" cap="all"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CLASSIC ASSISTANCE® - </a:t>
            </a:r>
            <a:r>
              <a:rPr lang="nl-BE" sz="1800" b="1" cap="all"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nieuwe voorwaarden sinds 01/03/2024</a:t>
            </a:r>
            <a:endParaRPr lang="nl-BE"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fontAlgn="ctr">
              <a:lnSpc>
                <a:spcPct val="120000"/>
              </a:lnSpc>
              <a:tabLst>
                <a:tab pos="179705" algn="l"/>
              </a:tabLst>
            </a:pPr>
            <a:r>
              <a:rPr lang="nl-BE" sz="1800" cap="all" dirty="0">
                <a:effectLst/>
                <a:ea typeface="Calibri" panose="020F0502020204030204" pitchFamily="34" charset="0"/>
                <a:cs typeface="Times New Roman" panose="02020603050405020304" pitchFamily="18" charset="0"/>
              </a:rPr>
              <a:t> </a:t>
            </a:r>
            <a:endParaRPr lang="nl-BE" sz="2800" dirty="0">
              <a:effectLst/>
              <a:ea typeface="Calibri" panose="020F0502020204030204" pitchFamily="34" charset="0"/>
              <a:cs typeface="Times New Roman" panose="02020603050405020304" pitchFamily="18" charset="0"/>
            </a:endParaRPr>
          </a:p>
          <a:p>
            <a:pPr algn="l" fontAlgn="base"/>
            <a:r>
              <a:rPr lang="nl-BE" b="1" i="0" dirty="0">
                <a:effectLst/>
              </a:rPr>
              <a:t>Uitsluitingen</a:t>
            </a:r>
          </a:p>
          <a:p>
            <a:pPr algn="l" fontAlgn="base"/>
            <a:endParaRPr lang="nl-BE" b="0" i="0" dirty="0">
              <a:effectLst/>
            </a:endParaRPr>
          </a:p>
          <a:p>
            <a:pPr algn="l" fontAlgn="base"/>
            <a:r>
              <a:rPr lang="nl-BE" b="0" i="0" dirty="0" err="1">
                <a:effectLst/>
              </a:rPr>
              <a:t>Pechverhelping</a:t>
            </a:r>
            <a:r>
              <a:rPr lang="nl-BE" b="0" i="0" dirty="0">
                <a:effectLst/>
              </a:rPr>
              <a:t> is niet van toepassing :</a:t>
            </a:r>
          </a:p>
          <a:p>
            <a:pPr algn="l" fontAlgn="base"/>
            <a:endParaRPr lang="nl-BE" b="0" i="0" dirty="0">
              <a:effectLst/>
            </a:endParaRPr>
          </a:p>
          <a:p>
            <a:pPr algn="l" fontAlgn="base">
              <a:buFont typeface="Arial" panose="020B0604020202020204" pitchFamily="34" charset="0"/>
              <a:buChar char="•"/>
            </a:pPr>
            <a:r>
              <a:rPr lang="nl-BE" b="0" i="0" dirty="0">
                <a:effectLst/>
              </a:rPr>
              <a:t>Op bromfietsen en landbouwvoertuigen ;</a:t>
            </a:r>
          </a:p>
          <a:p>
            <a:pPr algn="l" fontAlgn="base">
              <a:buFont typeface="Arial" panose="020B0604020202020204" pitchFamily="34" charset="0"/>
              <a:buChar char="•"/>
            </a:pPr>
            <a:r>
              <a:rPr lang="nl-BE" b="0" i="0" dirty="0">
                <a:effectLst/>
              </a:rPr>
              <a:t>Voor het slepen van vrachtwagens van meer dan 5,5 ton;</a:t>
            </a:r>
          </a:p>
          <a:p>
            <a:pPr algn="l" fontAlgn="base">
              <a:buFont typeface="Arial" panose="020B0604020202020204" pitchFamily="34" charset="0"/>
              <a:buChar char="•"/>
            </a:pPr>
            <a:r>
              <a:rPr lang="nl-BE" b="0" i="0" dirty="0">
                <a:effectLst/>
              </a:rPr>
              <a:t>Om een voertuig van huis naar de garage te brengen voor een herstelling, restauratie, enz.;</a:t>
            </a:r>
          </a:p>
          <a:p>
            <a:pPr algn="l" fontAlgn="base">
              <a:buFont typeface="Arial" panose="020B0604020202020204" pitchFamily="34" charset="0"/>
              <a:buChar char="•"/>
            </a:pPr>
            <a:r>
              <a:rPr lang="nl-BE" b="0" i="0" dirty="0">
                <a:effectLst/>
              </a:rPr>
              <a:t>In landen die niet op de verzekeringskaart staan ;</a:t>
            </a:r>
          </a:p>
          <a:p>
            <a:pPr algn="l" fontAlgn="base"/>
            <a:r>
              <a:rPr lang="nl-BE" b="0" i="0" dirty="0">
                <a:solidFill>
                  <a:srgbClr val="707070"/>
                </a:solidFill>
                <a:effectLst/>
                <a:latin typeface="Montserrat" panose="00000500000000000000" pitchFamily="2" charset="0"/>
              </a:rPr>
              <a:t> </a:t>
            </a:r>
          </a:p>
        </p:txBody>
      </p:sp>
    </p:spTree>
    <p:extLst>
      <p:ext uri="{BB962C8B-B14F-4D97-AF65-F5344CB8AC3E}">
        <p14:creationId xmlns:p14="http://schemas.microsoft.com/office/powerpoint/2010/main" val="3956515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948373-3FF9-43B0-87FC-E1979A00E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22" y="391006"/>
            <a:ext cx="2103418" cy="1262170"/>
          </a:xfrm>
          <a:prstGeom prst="rect">
            <a:avLst/>
          </a:prstGeom>
        </p:spPr>
      </p:pic>
      <p:pic>
        <p:nvPicPr>
          <p:cNvPr id="7" name="Afbeelding 6" descr="Afbeelding met pijl&#10;&#10;Automatisch gegenereerde beschrijving">
            <a:extLst>
              <a:ext uri="{FF2B5EF4-FFF2-40B4-BE49-F238E27FC236}">
                <a16:creationId xmlns:a16="http://schemas.microsoft.com/office/drawing/2014/main" id="{72AB2F55-4797-4140-B339-F09246280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5800"/>
            <a:ext cx="1933575" cy="2362200"/>
          </a:xfrm>
          <a:prstGeom prst="rect">
            <a:avLst/>
          </a:prstGeom>
        </p:spPr>
      </p:pic>
      <p:sp>
        <p:nvSpPr>
          <p:cNvPr id="2" name="Tekstvak 1">
            <a:extLst>
              <a:ext uri="{FF2B5EF4-FFF2-40B4-BE49-F238E27FC236}">
                <a16:creationId xmlns:a16="http://schemas.microsoft.com/office/drawing/2014/main" id="{C8082A6E-89B2-4F14-AA5E-68BFA81CDA8A}"/>
              </a:ext>
            </a:extLst>
          </p:cNvPr>
          <p:cNvSpPr txBox="1"/>
          <p:nvPr/>
        </p:nvSpPr>
        <p:spPr>
          <a:xfrm>
            <a:off x="3540746" y="619203"/>
            <a:ext cx="5700908" cy="584775"/>
          </a:xfrm>
          <a:prstGeom prst="rect">
            <a:avLst/>
          </a:prstGeom>
          <a:noFill/>
        </p:spPr>
        <p:txBody>
          <a:bodyPr wrap="square" rtlCol="0">
            <a:spAutoFit/>
          </a:bodyPr>
          <a:lstStyle/>
          <a:p>
            <a:r>
              <a:rPr lang="fr-BE" sz="3200" b="1" dirty="0" err="1">
                <a:solidFill>
                  <a:srgbClr val="C00000"/>
                </a:solidFill>
                <a:latin typeface="Times New Roman" pitchFamily="18" charset="0"/>
              </a:rPr>
              <a:t>Lidgelden</a:t>
            </a:r>
            <a:r>
              <a:rPr lang="fr-BE" sz="3200" b="1" dirty="0">
                <a:solidFill>
                  <a:srgbClr val="C00000"/>
                </a:solidFill>
                <a:latin typeface="Times New Roman" pitchFamily="18" charset="0"/>
              </a:rPr>
              <a:t> BEHVA</a:t>
            </a:r>
            <a:endParaRPr lang="nl-BE" sz="3200" dirty="0">
              <a:solidFill>
                <a:srgbClr val="C00000"/>
              </a:solidFill>
            </a:endParaRPr>
          </a:p>
        </p:txBody>
      </p:sp>
      <p:sp>
        <p:nvSpPr>
          <p:cNvPr id="3" name="Tekstvak 2">
            <a:extLst>
              <a:ext uri="{FF2B5EF4-FFF2-40B4-BE49-F238E27FC236}">
                <a16:creationId xmlns:a16="http://schemas.microsoft.com/office/drawing/2014/main" id="{0100D931-975C-463D-B66E-BB7EB6230784}"/>
              </a:ext>
            </a:extLst>
          </p:cNvPr>
          <p:cNvSpPr txBox="1"/>
          <p:nvPr/>
        </p:nvSpPr>
        <p:spPr>
          <a:xfrm>
            <a:off x="2763707" y="1522898"/>
            <a:ext cx="8971302" cy="4247317"/>
          </a:xfrm>
          <a:prstGeom prst="rect">
            <a:avLst/>
          </a:prstGeom>
          <a:noFill/>
        </p:spPr>
        <p:txBody>
          <a:bodyPr wrap="none" rtlCol="0">
            <a:spAutoFit/>
          </a:bodyPr>
          <a:lstStyle/>
          <a:p>
            <a:r>
              <a:rPr lang="nl-NL" dirty="0">
                <a:sym typeface="Wingdings" panose="05000000000000000000" pitchFamily="2" charset="2"/>
              </a:rPr>
              <a:t>Clubs betalen 30 EUR forfait + 7,50 per aangesloten lid *</a:t>
            </a:r>
          </a:p>
          <a:p>
            <a:endParaRPr lang="nl-NL" dirty="0">
              <a:sym typeface="Wingdings" panose="05000000000000000000" pitchFamily="2" charset="2"/>
            </a:endParaRPr>
          </a:p>
          <a:p>
            <a:pPr marL="285750" indent="-285750">
              <a:buFont typeface="Arial" panose="020B0604020202020204" pitchFamily="34" charset="0"/>
              <a:buChar char="•"/>
            </a:pPr>
            <a:r>
              <a:rPr lang="nl-NL" dirty="0">
                <a:sym typeface="Wingdings" panose="05000000000000000000" pitchFamily="2" charset="2"/>
              </a:rPr>
              <a:t>Indien een persoon lid is van meerdere clubs dan wordt het bedrag van 7,50 EUR verdeeld </a:t>
            </a:r>
          </a:p>
          <a:p>
            <a:r>
              <a:rPr lang="nl-NL" dirty="0">
                <a:sym typeface="Wingdings" panose="05000000000000000000" pitchFamily="2" charset="2"/>
              </a:rPr>
              <a:t>over deze clubs</a:t>
            </a:r>
          </a:p>
          <a:p>
            <a:endParaRPr lang="nl-NL" dirty="0">
              <a:sym typeface="Wingdings" panose="05000000000000000000" pitchFamily="2" charset="2"/>
            </a:endParaRPr>
          </a:p>
          <a:p>
            <a:r>
              <a:rPr lang="nl-NL" dirty="0" err="1">
                <a:sym typeface="Wingdings" panose="05000000000000000000" pitchFamily="2" charset="2"/>
              </a:rPr>
              <a:t>Bvb</a:t>
            </a:r>
            <a:r>
              <a:rPr lang="nl-NL" dirty="0">
                <a:sym typeface="Wingdings" panose="05000000000000000000" pitchFamily="2" charset="2"/>
              </a:rPr>
              <a:t> </a:t>
            </a:r>
          </a:p>
          <a:p>
            <a:endParaRPr lang="nl-NL" dirty="0">
              <a:sym typeface="Wingdings" panose="05000000000000000000" pitchFamily="2" charset="2"/>
            </a:endParaRPr>
          </a:p>
          <a:p>
            <a:r>
              <a:rPr lang="nl-NL" dirty="0">
                <a:sym typeface="Wingdings" panose="05000000000000000000" pitchFamily="2" charset="2"/>
              </a:rPr>
              <a:t>Jan is lid van 1 club  Club betaalt 7,50 EUR</a:t>
            </a:r>
          </a:p>
          <a:p>
            <a:r>
              <a:rPr lang="nl-NL" dirty="0">
                <a:sym typeface="Wingdings" panose="05000000000000000000" pitchFamily="2" charset="2"/>
              </a:rPr>
              <a:t>Jan is lid van 2 clubs  elke club betaalt 3,75 EUR</a:t>
            </a:r>
          </a:p>
          <a:p>
            <a:r>
              <a:rPr lang="nl-NL" dirty="0">
                <a:sym typeface="Wingdings" panose="05000000000000000000" pitchFamily="2" charset="2"/>
              </a:rPr>
              <a:t>Jan is lid van 3 clubs  elke club betaalt 2,50 EUR</a:t>
            </a:r>
          </a:p>
          <a:p>
            <a:r>
              <a:rPr lang="nl-NL" dirty="0">
                <a:sym typeface="Wingdings" panose="05000000000000000000" pitchFamily="2" charset="2"/>
              </a:rPr>
              <a:t>Jan is lid van 4 clubs  elke club betaalt 1,88 EUR</a:t>
            </a:r>
          </a:p>
          <a:p>
            <a:r>
              <a:rPr lang="nl-NL" dirty="0">
                <a:sym typeface="Wingdings" panose="05000000000000000000" pitchFamily="2" charset="2"/>
              </a:rPr>
              <a:t>Jan is lid van 5 of meer clubs  elke club betaalt 1,50 EUR</a:t>
            </a:r>
          </a:p>
          <a:p>
            <a:endParaRPr lang="nl-NL" dirty="0">
              <a:sym typeface="Wingdings" panose="05000000000000000000" pitchFamily="2" charset="2"/>
            </a:endParaRPr>
          </a:p>
          <a:p>
            <a:r>
              <a:rPr lang="nl-NL" dirty="0">
                <a:sym typeface="Wingdings" panose="05000000000000000000" pitchFamily="2" charset="2"/>
              </a:rPr>
              <a:t>BEHVA ontvangt slechts 1 keer 7,50 </a:t>
            </a:r>
            <a:r>
              <a:rPr lang="nl-NL">
                <a:sym typeface="Wingdings" panose="05000000000000000000" pitchFamily="2" charset="2"/>
              </a:rPr>
              <a:t>per gekend lid</a:t>
            </a:r>
            <a:endParaRPr lang="nl-NL" dirty="0">
              <a:sym typeface="Wingdings" panose="05000000000000000000" pitchFamily="2" charset="2"/>
            </a:endParaRPr>
          </a:p>
          <a:p>
            <a:pPr marL="742950" lvl="1" indent="-285750">
              <a:buFont typeface="Wingdings" panose="05000000000000000000" pitchFamily="2" charset="2"/>
              <a:buChar char="è"/>
            </a:pPr>
            <a:endParaRPr lang="nl-BE" dirty="0"/>
          </a:p>
        </p:txBody>
      </p:sp>
    </p:spTree>
    <p:extLst>
      <p:ext uri="{BB962C8B-B14F-4D97-AF65-F5344CB8AC3E}">
        <p14:creationId xmlns:p14="http://schemas.microsoft.com/office/powerpoint/2010/main" val="4516451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948373-3FF9-43B0-87FC-E1979A00E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22" y="391006"/>
            <a:ext cx="2103418" cy="1262170"/>
          </a:xfrm>
          <a:prstGeom prst="rect">
            <a:avLst/>
          </a:prstGeom>
        </p:spPr>
      </p:pic>
      <p:pic>
        <p:nvPicPr>
          <p:cNvPr id="7" name="Afbeelding 6" descr="Afbeelding met pijl&#10;&#10;Automatisch gegenereerde beschrijving">
            <a:extLst>
              <a:ext uri="{FF2B5EF4-FFF2-40B4-BE49-F238E27FC236}">
                <a16:creationId xmlns:a16="http://schemas.microsoft.com/office/drawing/2014/main" id="{72AB2F55-4797-4140-B339-F09246280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5800"/>
            <a:ext cx="1933575" cy="2362200"/>
          </a:xfrm>
          <a:prstGeom prst="rect">
            <a:avLst/>
          </a:prstGeom>
        </p:spPr>
      </p:pic>
      <p:sp>
        <p:nvSpPr>
          <p:cNvPr id="3" name="Tekstvak 2">
            <a:extLst>
              <a:ext uri="{FF2B5EF4-FFF2-40B4-BE49-F238E27FC236}">
                <a16:creationId xmlns:a16="http://schemas.microsoft.com/office/drawing/2014/main" id="{F1DDE155-DC65-C891-EB7B-AEACB658DA05}"/>
              </a:ext>
            </a:extLst>
          </p:cNvPr>
          <p:cNvSpPr txBox="1"/>
          <p:nvPr/>
        </p:nvSpPr>
        <p:spPr>
          <a:xfrm>
            <a:off x="2768021" y="300480"/>
            <a:ext cx="8642684" cy="5927777"/>
          </a:xfrm>
          <a:prstGeom prst="rect">
            <a:avLst/>
          </a:prstGeom>
          <a:noFill/>
        </p:spPr>
        <p:txBody>
          <a:bodyPr wrap="square">
            <a:spAutoFit/>
          </a:bodyPr>
          <a:lstStyle/>
          <a:p>
            <a:pPr fontAlgn="ctr">
              <a:lnSpc>
                <a:spcPct val="120000"/>
              </a:lnSpc>
              <a:tabLst>
                <a:tab pos="179705" algn="l"/>
              </a:tabLst>
            </a:pPr>
            <a:r>
              <a:rPr lang="fr-FR" sz="1800" b="1" dirty="0">
                <a:effectLst/>
                <a:latin typeface="Arial" panose="020B0604020202020204" pitchFamily="34" charset="0"/>
                <a:ea typeface="Calibri" panose="020F0502020204030204" pitchFamily="34" charset="0"/>
                <a:cs typeface="Times New Roman" panose="02020603050405020304" pitchFamily="18" charset="0"/>
              </a:rPr>
              <a:t>RECHTSBIJSTAND</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179705" algn="just" fontAlgn="ctr">
              <a:lnSpc>
                <a:spcPct val="120000"/>
              </a:lnSpc>
            </a:pPr>
            <a:r>
              <a:rPr lang="fr-FR" sz="1800" dirty="0" err="1">
                <a:effectLst/>
                <a:latin typeface="Arial" panose="020B0604020202020204" pitchFamily="34" charset="0"/>
                <a:ea typeface="Calibri" panose="020F0502020204030204" pitchFamily="34" charset="0"/>
                <a:cs typeface="Times New Roman" panose="02020603050405020304" pitchFamily="18" charset="0"/>
              </a:rPr>
              <a:t>Onderschreven</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bij</a:t>
            </a:r>
            <a:r>
              <a:rPr lang="fr-FR" dirty="0">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een</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gespecialiseerde</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onafhankelijke</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verzekeraar</a:t>
            </a:r>
            <a:r>
              <a:rPr lang="fr-FR" sz="1800" dirty="0">
                <a:effectLst/>
                <a:latin typeface="Arial" panose="020B0604020202020204" pitchFamily="34" charset="0"/>
                <a:ea typeface="Calibri" panose="020F0502020204030204" pitchFamily="34" charset="0"/>
                <a:cs typeface="Times New Roman" panose="02020603050405020304" pitchFamily="18" charset="0"/>
              </a:rPr>
              <a:t> met kantoren in heel Europa.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179705" algn="just" fontAlgn="ctr">
              <a:lnSpc>
                <a:spcPct val="120000"/>
              </a:lnSpc>
            </a:pPr>
            <a:r>
              <a:rPr lang="fr-FR" sz="1800" dirty="0">
                <a:effectLst/>
                <a:latin typeface="Arial" panose="020B0604020202020204" pitchFamily="34" charset="0"/>
                <a:ea typeface="Calibri" panose="020F0502020204030204" pitchFamily="34" charset="0"/>
                <a:cs typeface="Times New Roman" panose="02020603050405020304" pitchFamily="18" charset="0"/>
              </a:rPr>
              <a:t>We raden je sterk aan om deze verzekering af te sluiten, zodat je je rechten kunt uitoefenen en jezelf kunt verdedigen in het geval van een geschil met een derde partij.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179705" fontAlgn="ctr">
              <a:lnSpc>
                <a:spcPct val="120000"/>
              </a:lnSpc>
            </a:pPr>
            <a:endParaRPr lang="nl-NL"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79705" fontAlgn="ctr">
              <a:lnSpc>
                <a:spcPct val="120000"/>
              </a:lnSpc>
            </a:pPr>
            <a:r>
              <a:rPr lang="nl-BE" dirty="0">
                <a:solidFill>
                  <a:srgbClr val="FF0000"/>
                </a:solidFill>
                <a:latin typeface="Arial" panose="020B0604020202020204" pitchFamily="34" charset="0"/>
                <a:ea typeface="Calibri" panose="020F0502020204030204" pitchFamily="34" charset="0"/>
                <a:cs typeface="Times New Roman" panose="02020603050405020304" pitchFamily="18" charset="0"/>
              </a:rPr>
              <a:t>TARIEVEN VANAF 01/01/2025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179705" fontAlgn="ctr">
              <a:lnSpc>
                <a:spcPct val="120000"/>
              </a:lnSpc>
            </a:pPr>
            <a:r>
              <a:rPr lang="nl-NL" dirty="0">
                <a:solidFill>
                  <a:srgbClr val="000000"/>
                </a:solidFill>
                <a:latin typeface="Arial" panose="020B0604020202020204" pitchFamily="34" charset="0"/>
                <a:ea typeface="Calibri" panose="020F0502020204030204" pitchFamily="34" charset="0"/>
                <a:cs typeface="Times New Roman" panose="02020603050405020304" pitchFamily="18" charset="0"/>
              </a:rPr>
              <a:t>Per </a:t>
            </a:r>
            <a:r>
              <a:rPr lang="nl-NL"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catergorie</a:t>
            </a:r>
            <a:r>
              <a:rPr lang="nl-NL" dirty="0">
                <a:solidFill>
                  <a:srgbClr val="000000"/>
                </a:solidFill>
                <a:latin typeface="Arial" panose="020B0604020202020204" pitchFamily="34" charset="0"/>
                <a:ea typeface="Calibri" panose="020F0502020204030204" pitchFamily="34" charset="0"/>
                <a:cs typeface="Times New Roman" panose="02020603050405020304" pitchFamily="18" charset="0"/>
              </a:rPr>
              <a:t> voertuigen 1X te betalen</a:t>
            </a:r>
            <a:endParaRPr lang="nl-NL"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79705" fontAlgn="ctr">
              <a:lnSpc>
                <a:spcPct val="120000"/>
              </a:lnSpc>
            </a:pPr>
            <a:r>
              <a:rPr lang="nl-NL" dirty="0">
                <a:solidFill>
                  <a:srgbClr val="000000"/>
                </a:solidFill>
                <a:latin typeface="Arial" panose="020B0604020202020204" pitchFamily="34" charset="0"/>
                <a:ea typeface="Calibri" panose="020F0502020204030204" pitchFamily="34" charset="0"/>
                <a:cs typeface="Times New Roman" panose="02020603050405020304" pitchFamily="18" charset="0"/>
              </a:rPr>
              <a:t>Voor alle voertuigen behalve bromfietsen 		17,00 EUR</a:t>
            </a:r>
          </a:p>
          <a:p>
            <a:pPr marL="179705" fontAlgn="ctr">
              <a:lnSpc>
                <a:spcPct val="120000"/>
              </a:lnSpc>
            </a:pPr>
            <a:r>
              <a:rPr lang="nl-NL" dirty="0">
                <a:solidFill>
                  <a:srgbClr val="000000"/>
                </a:solidFill>
                <a:latin typeface="Arial" panose="020B0604020202020204" pitchFamily="34" charset="0"/>
                <a:ea typeface="Calibri" panose="020F0502020204030204" pitchFamily="34" charset="0"/>
                <a:cs typeface="Times New Roman" panose="02020603050405020304" pitchFamily="18" charset="0"/>
              </a:rPr>
              <a:t>Bromfietsen					12,00 EUR</a:t>
            </a:r>
          </a:p>
          <a:p>
            <a:pPr marL="179705" fontAlgn="ctr">
              <a:lnSpc>
                <a:spcPct val="120000"/>
              </a:lnSpc>
            </a:pP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a:p>
            <a:pPr marL="179705" fontAlgn="ctr">
              <a:lnSpc>
                <a:spcPct val="120000"/>
              </a:lnSpc>
            </a:pPr>
            <a:r>
              <a:rPr lang="fr-FR" sz="1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GARANTIES</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431800" indent="-215900" fontAlgn="ctr">
              <a:lnSpc>
                <a:spcPct val="120000"/>
              </a:lnSpc>
              <a:tabLst>
                <a:tab pos="678180" algn="l"/>
              </a:tabLst>
            </a:pP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Vrije keuze van advocaat</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431800" indent="-215900" fontAlgn="ctr">
              <a:lnSpc>
                <a:spcPct val="120000"/>
              </a:lnSpc>
              <a:tabLst>
                <a:tab pos="678180" algn="l"/>
              </a:tabLst>
            </a:pP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Burgerlijk</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verhaal: EUR 12.500 per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schadegeval</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431800" indent="-228600" fontAlgn="ctr">
              <a:lnSpc>
                <a:spcPct val="120000"/>
              </a:lnSpc>
              <a:tabLst>
                <a:tab pos="678180" algn="l"/>
              </a:tabLst>
            </a:pP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Strafrechtelijke verdediging: EUR 12.500 per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schadegeval</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431800" indent="-228600" fontAlgn="ctr">
              <a:lnSpc>
                <a:spcPct val="120000"/>
              </a:lnSpc>
              <a:tabLst>
                <a:tab pos="678180" algn="l"/>
              </a:tabLst>
            </a:pP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Contractuele geschillen: EUR 12.500 per schadegeval</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41213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948373-3FF9-43B0-87FC-E1979A00E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22" y="391006"/>
            <a:ext cx="2103418" cy="1262170"/>
          </a:xfrm>
          <a:prstGeom prst="rect">
            <a:avLst/>
          </a:prstGeom>
        </p:spPr>
      </p:pic>
      <p:pic>
        <p:nvPicPr>
          <p:cNvPr id="7" name="Afbeelding 6" descr="Afbeelding met pijl&#10;&#10;Automatisch gegenereerde beschrijving">
            <a:extLst>
              <a:ext uri="{FF2B5EF4-FFF2-40B4-BE49-F238E27FC236}">
                <a16:creationId xmlns:a16="http://schemas.microsoft.com/office/drawing/2014/main" id="{72AB2F55-4797-4140-B339-F09246280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5800"/>
            <a:ext cx="1933575" cy="2362200"/>
          </a:xfrm>
          <a:prstGeom prst="rect">
            <a:avLst/>
          </a:prstGeom>
        </p:spPr>
      </p:pic>
      <p:sp>
        <p:nvSpPr>
          <p:cNvPr id="3" name="Tekstvak 2">
            <a:extLst>
              <a:ext uri="{FF2B5EF4-FFF2-40B4-BE49-F238E27FC236}">
                <a16:creationId xmlns:a16="http://schemas.microsoft.com/office/drawing/2014/main" id="{F1DDE155-DC65-C891-EB7B-AEACB658DA05}"/>
              </a:ext>
            </a:extLst>
          </p:cNvPr>
          <p:cNvSpPr txBox="1"/>
          <p:nvPr/>
        </p:nvSpPr>
        <p:spPr>
          <a:xfrm>
            <a:off x="2768021" y="300480"/>
            <a:ext cx="8642684" cy="2086725"/>
          </a:xfrm>
          <a:prstGeom prst="rect">
            <a:avLst/>
          </a:prstGeom>
          <a:noFill/>
        </p:spPr>
        <p:txBody>
          <a:bodyPr wrap="square">
            <a:spAutoFit/>
          </a:bodyPr>
          <a:lstStyle/>
          <a:p>
            <a:pPr fontAlgn="ctr">
              <a:lnSpc>
                <a:spcPct val="120000"/>
              </a:lnSpc>
              <a:tabLst>
                <a:tab pos="179705" algn="l"/>
              </a:tabLst>
            </a:pPr>
            <a:r>
              <a:rPr lang="fr-FR" sz="1800" b="1" dirty="0">
                <a:effectLst/>
                <a:latin typeface="Arial" panose="020B0604020202020204" pitchFamily="34" charset="0"/>
                <a:ea typeface="Calibri" panose="020F0502020204030204" pitchFamily="34" charset="0"/>
                <a:cs typeface="Times New Roman" panose="02020603050405020304" pitchFamily="18" charset="0"/>
              </a:rPr>
              <a:t>RECHTSBIJSTAND</a:t>
            </a:r>
          </a:p>
          <a:p>
            <a:pPr fontAlgn="ctr">
              <a:lnSpc>
                <a:spcPct val="120000"/>
              </a:lnSpc>
              <a:tabLst>
                <a:tab pos="179705" algn="l"/>
              </a:tabLs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179705" algn="just" fontAlgn="ctr">
              <a:lnSpc>
                <a:spcPct val="120000"/>
              </a:lnSpc>
            </a:pPr>
            <a:r>
              <a:rPr lang="nl-BE" sz="1800" dirty="0">
                <a:effectLst/>
                <a:latin typeface="Arial" panose="020B0604020202020204" pitchFamily="34" charset="0"/>
                <a:ea typeface="Arial" panose="020B0604020202020204" pitchFamily="34" charset="0"/>
                <a:cs typeface="Times New Roman" panose="02020603050405020304" pitchFamily="18" charset="0"/>
              </a:rPr>
              <a:t>De optie rechtsbijstand bij de verzekering van Behva, dekt deze ook de geschillen met de verkoper van het voertuig (</a:t>
            </a:r>
            <a:r>
              <a:rPr lang="nl-BE" sz="1800" dirty="0" err="1">
                <a:effectLst/>
                <a:latin typeface="Arial" panose="020B0604020202020204" pitchFamily="34" charset="0"/>
                <a:ea typeface="Arial" panose="020B0604020202020204" pitchFamily="34" charset="0"/>
                <a:cs typeface="Times New Roman" panose="02020603050405020304" pitchFamily="18" charset="0"/>
              </a:rPr>
              <a:t>vb</a:t>
            </a:r>
            <a:r>
              <a:rPr lang="nl-BE" sz="1800" dirty="0">
                <a:effectLst/>
                <a:latin typeface="Arial" panose="020B0604020202020204" pitchFamily="34" charset="0"/>
                <a:ea typeface="Arial" panose="020B0604020202020204" pitchFamily="34" charset="0"/>
                <a:cs typeface="Times New Roman" panose="02020603050405020304" pitchFamily="18" charset="0"/>
              </a:rPr>
              <a:t> garantie-dispuut met professionele verkoper of verkeerde reparatie)?</a:t>
            </a:r>
          </a:p>
          <a:p>
            <a:pPr marL="179705" algn="just" fontAlgn="ctr">
              <a:lnSpc>
                <a:spcPct val="120000"/>
              </a:lnSpc>
            </a:pPr>
            <a:endParaRPr lang="nl-BE" sz="1800" dirty="0" err="1">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85068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948373-3FF9-43B0-87FC-E1979A00E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22" y="391006"/>
            <a:ext cx="2103418" cy="1262170"/>
          </a:xfrm>
          <a:prstGeom prst="rect">
            <a:avLst/>
          </a:prstGeom>
        </p:spPr>
      </p:pic>
      <p:pic>
        <p:nvPicPr>
          <p:cNvPr id="7" name="Afbeelding 6" descr="Afbeelding met pijl&#10;&#10;Automatisch gegenereerde beschrijving">
            <a:extLst>
              <a:ext uri="{FF2B5EF4-FFF2-40B4-BE49-F238E27FC236}">
                <a16:creationId xmlns:a16="http://schemas.microsoft.com/office/drawing/2014/main" id="{72AB2F55-4797-4140-B339-F09246280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5800"/>
            <a:ext cx="1933575" cy="2362200"/>
          </a:xfrm>
          <a:prstGeom prst="rect">
            <a:avLst/>
          </a:prstGeom>
        </p:spPr>
      </p:pic>
      <p:sp>
        <p:nvSpPr>
          <p:cNvPr id="3" name="Tekstvak 2">
            <a:extLst>
              <a:ext uri="{FF2B5EF4-FFF2-40B4-BE49-F238E27FC236}">
                <a16:creationId xmlns:a16="http://schemas.microsoft.com/office/drawing/2014/main" id="{91DB1030-50DC-911E-55B5-D8DD0FE6B2B7}"/>
              </a:ext>
            </a:extLst>
          </p:cNvPr>
          <p:cNvSpPr txBox="1"/>
          <p:nvPr/>
        </p:nvSpPr>
        <p:spPr>
          <a:xfrm>
            <a:off x="2703093" y="763063"/>
            <a:ext cx="8650705" cy="6592574"/>
          </a:xfrm>
          <a:prstGeom prst="rect">
            <a:avLst/>
          </a:prstGeom>
          <a:noFill/>
        </p:spPr>
        <p:txBody>
          <a:bodyPr wrap="square">
            <a:spAutoFit/>
          </a:bodyPr>
          <a:lstStyle/>
          <a:p>
            <a:pPr fontAlgn="ctr">
              <a:lnSpc>
                <a:spcPct val="120000"/>
              </a:lnSpc>
              <a:tabLst>
                <a:tab pos="179705" algn="l"/>
              </a:tabLst>
            </a:pPr>
            <a:r>
              <a:rPr lang="fr-FR"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BESTUURDERSBESCHERMING</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179705" algn="just" fontAlgn="ctr">
              <a:lnSpc>
                <a:spcPct val="120000"/>
              </a:lnSpc>
            </a:pP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ctr">
              <a:lnSpc>
                <a:spcPct val="120000"/>
              </a:lnSpc>
            </a:pP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Passagiers worden automatisch gedekt door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een</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BA-</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verzekering</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Bij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een</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BA-</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verzekering</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is de bestuurder van het voertuig altijd uitgesloten in geval van letsel.</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179705" algn="just" fontAlgn="ctr">
              <a:lnSpc>
                <a:spcPct val="120000"/>
              </a:lnSpc>
            </a:pP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ctr">
              <a:lnSpc>
                <a:spcPct val="120000"/>
              </a:lnSpc>
            </a:pP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Deze aanvullende verzekering dekt de bestuurder in geval van letsel bij een ongeval met het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voertuig</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p>
          <a:p>
            <a:pPr algn="just" fontAlgn="ctr">
              <a:lnSpc>
                <a:spcPct val="120000"/>
              </a:lnSpc>
            </a:pPr>
            <a:endParaRPr lang="fr-FR"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179705" fontAlgn="ctr">
              <a:lnSpc>
                <a:spcPct val="120000"/>
              </a:lnSpc>
            </a:pPr>
            <a:r>
              <a:rPr lang="nl-BE" dirty="0">
                <a:solidFill>
                  <a:srgbClr val="FF0000"/>
                </a:solidFill>
                <a:latin typeface="Arial" panose="020B0604020202020204" pitchFamily="34" charset="0"/>
                <a:ea typeface="Calibri" panose="020F0502020204030204" pitchFamily="34" charset="0"/>
                <a:cs typeface="Times New Roman" panose="02020603050405020304" pitchFamily="18" charset="0"/>
              </a:rPr>
              <a:t>TARIEVEN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179705" fontAlgn="ctr">
              <a:lnSpc>
                <a:spcPct val="120000"/>
              </a:lnSpc>
            </a:pPr>
            <a:r>
              <a:rPr lang="nl-NL" dirty="0">
                <a:solidFill>
                  <a:srgbClr val="000000"/>
                </a:solidFill>
                <a:latin typeface="Arial" panose="020B0604020202020204" pitchFamily="34" charset="0"/>
                <a:ea typeface="Calibri" panose="020F0502020204030204" pitchFamily="34" charset="0"/>
                <a:cs typeface="Times New Roman" panose="02020603050405020304" pitchFamily="18" charset="0"/>
              </a:rPr>
              <a:t>Per voertuig</a:t>
            </a:r>
            <a:endParaRPr lang="nl-NL"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79705" fontAlgn="ctr">
              <a:lnSpc>
                <a:spcPct val="120000"/>
              </a:lnSpc>
            </a:pPr>
            <a:r>
              <a:rPr lang="nl-NL" dirty="0">
                <a:solidFill>
                  <a:srgbClr val="000000"/>
                </a:solidFill>
                <a:latin typeface="Arial" panose="020B0604020202020204" pitchFamily="34" charset="0"/>
                <a:ea typeface="Calibri" panose="020F0502020204030204" pitchFamily="34" charset="0"/>
                <a:cs typeface="Times New Roman" panose="02020603050405020304" pitchFamily="18" charset="0"/>
              </a:rPr>
              <a:t>Voor alle voertuigen behalve brom- en motorfietsen 	 9,00 EUR</a:t>
            </a:r>
          </a:p>
          <a:p>
            <a:pPr marL="179705" fontAlgn="ctr">
              <a:lnSpc>
                <a:spcPct val="120000"/>
              </a:lnSpc>
            </a:pPr>
            <a:r>
              <a:rPr lang="nl-NL" dirty="0">
                <a:solidFill>
                  <a:srgbClr val="000000"/>
                </a:solidFill>
                <a:latin typeface="Arial" panose="020B0604020202020204" pitchFamily="34" charset="0"/>
                <a:ea typeface="Calibri" panose="020F0502020204030204" pitchFamily="34" charset="0"/>
                <a:cs typeface="Times New Roman" panose="02020603050405020304" pitchFamily="18" charset="0"/>
              </a:rPr>
              <a:t>Brom- en motorfietsen				12,00 EUR</a:t>
            </a:r>
          </a:p>
          <a:p>
            <a:pPr marL="457200" algn="just" fontAlgn="ctr">
              <a:lnSpc>
                <a:spcPct val="120000"/>
              </a:lnSpc>
            </a:pP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ctr">
              <a:lnSpc>
                <a:spcPct val="120000"/>
              </a:lnSpc>
            </a:pPr>
            <a:r>
              <a:rPr lang="fr-FR" sz="1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GARANTIES</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indent="179705" algn="just" fontAlgn="ctr">
              <a:lnSpc>
                <a:spcPct val="120000"/>
              </a:lnSpc>
            </a:pP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Overlijden EUR 12.500</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179705" algn="just" fontAlgn="ctr">
              <a:lnSpc>
                <a:spcPct val="120000"/>
              </a:lnSpc>
            </a:pPr>
            <a:r>
              <a:rPr lang="fr-FR" sz="18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Blijvende invaliditeit </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EUR 25.000</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179705" algn="just" fontAlgn="ctr">
              <a:lnSpc>
                <a:spcPct val="120000"/>
              </a:lnSpc>
            </a:pP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Medische kosten EUR 2.500</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179705" algn="just" fontAlgn="ctr">
              <a:lnSpc>
                <a:spcPct val="120000"/>
              </a:lnSpc>
            </a:pP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a:p>
            <a:pPr fontAlgn="ctr">
              <a:lnSpc>
                <a:spcPct val="120000"/>
              </a:lnSpc>
              <a:tabLst>
                <a:tab pos="179705" algn="l"/>
              </a:tabLst>
            </a:pP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39083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948373-3FF9-43B0-87FC-E1979A00E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22" y="391006"/>
            <a:ext cx="2103418" cy="1262170"/>
          </a:xfrm>
          <a:prstGeom prst="rect">
            <a:avLst/>
          </a:prstGeom>
        </p:spPr>
      </p:pic>
      <p:pic>
        <p:nvPicPr>
          <p:cNvPr id="7" name="Afbeelding 6" descr="Afbeelding met pijl&#10;&#10;Automatisch gegenereerde beschrijving">
            <a:extLst>
              <a:ext uri="{FF2B5EF4-FFF2-40B4-BE49-F238E27FC236}">
                <a16:creationId xmlns:a16="http://schemas.microsoft.com/office/drawing/2014/main" id="{72AB2F55-4797-4140-B339-F09246280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5800"/>
            <a:ext cx="1933575" cy="2362200"/>
          </a:xfrm>
          <a:prstGeom prst="rect">
            <a:avLst/>
          </a:prstGeom>
        </p:spPr>
      </p:pic>
      <p:sp>
        <p:nvSpPr>
          <p:cNvPr id="3" name="Tekstvak 2">
            <a:extLst>
              <a:ext uri="{FF2B5EF4-FFF2-40B4-BE49-F238E27FC236}">
                <a16:creationId xmlns:a16="http://schemas.microsoft.com/office/drawing/2014/main" id="{3D433718-6D44-596F-E996-73A385E694FF}"/>
              </a:ext>
            </a:extLst>
          </p:cNvPr>
          <p:cNvSpPr txBox="1"/>
          <p:nvPr/>
        </p:nvSpPr>
        <p:spPr>
          <a:xfrm>
            <a:off x="2372141" y="1222242"/>
            <a:ext cx="9370680" cy="6075509"/>
          </a:xfrm>
          <a:prstGeom prst="rect">
            <a:avLst/>
          </a:prstGeom>
          <a:noFill/>
        </p:spPr>
        <p:txBody>
          <a:bodyPr wrap="square">
            <a:spAutoFit/>
          </a:bodyPr>
          <a:lstStyle/>
          <a:p>
            <a:pPr marL="252095" indent="-228600" fontAlgn="ctr">
              <a:lnSpc>
                <a:spcPct val="120000"/>
              </a:lnSpc>
              <a:tabLst>
                <a:tab pos="457200" algn="l"/>
              </a:tabLst>
            </a:pPr>
            <a:r>
              <a:rPr lang="nl-NL" sz="1800" b="1" dirty="0">
                <a:effectLst/>
                <a:latin typeface="Arial" panose="020B0604020202020204" pitchFamily="34" charset="0"/>
                <a:ea typeface="Calibri" panose="020F0502020204030204" pitchFamily="34" charset="0"/>
                <a:cs typeface="Times New Roman" panose="02020603050405020304" pitchFamily="18" charset="0"/>
              </a:rPr>
              <a:t>OMNIUM </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a:p>
            <a:pPr marL="449580" fontAlgn="ctr">
              <a:lnSpc>
                <a:spcPct val="120000"/>
              </a:lnSpc>
            </a:pPr>
            <a:r>
              <a:rPr lang="nl-NL"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a:p>
            <a:pPr marL="252095" algn="just" fontAlgn="ctr">
              <a:lnSpc>
                <a:spcPct val="120000"/>
              </a:lnSpc>
            </a:pPr>
            <a:r>
              <a:rPr lang="fr-FR" sz="1800" dirty="0">
                <a:effectLst/>
                <a:latin typeface="Arial" panose="020B0604020202020204" pitchFamily="34" charset="0"/>
                <a:ea typeface="Calibri" panose="020F0502020204030204" pitchFamily="34" charset="0"/>
                <a:cs typeface="Times New Roman" panose="02020603050405020304" pitchFamily="18" charset="0"/>
              </a:rPr>
              <a:t>De Omnium verzekering kan alleen afgesloten worden voor voertuigen verzekerd onder BA The Classic Car Insurance ® - op voorwaarde dat de verzekerde in het bezit is </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van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een</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Tele</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-estimation* </a:t>
            </a:r>
            <a:r>
              <a:rPr lang="fr-FR" sz="1800" dirty="0">
                <a:effectLst/>
                <a:latin typeface="Arial" panose="020B0604020202020204" pitchFamily="34" charset="0"/>
                <a:ea typeface="Calibri" panose="020F0502020204030204" pitchFamily="34" charset="0"/>
                <a:cs typeface="Times New Roman" panose="02020603050405020304" pitchFamily="18" charset="0"/>
              </a:rPr>
              <a:t>of een expertiserapport (**) opgesteld door een door BEHVA erkende expert</a:t>
            </a:r>
            <a:r>
              <a:rPr lang="fr-FR" sz="1800" dirty="0">
                <a:solidFill>
                  <a:srgbClr val="00B0F0"/>
                </a:solidFill>
                <a:effectLst/>
                <a:latin typeface="Arial" panose="020B0604020202020204" pitchFamily="34" charset="0"/>
                <a:ea typeface="Calibri" panose="020F0502020204030204" pitchFamily="34" charset="0"/>
                <a:cs typeface="Times New Roman" panose="02020603050405020304" pitchFamily="18" charset="0"/>
              </a:rPr>
              <a:t>.</a:t>
            </a:r>
          </a:p>
          <a:p>
            <a:pPr marL="252095" algn="just" fontAlgn="ctr">
              <a:lnSpc>
                <a:spcPct val="120000"/>
              </a:lnSpc>
            </a:pPr>
            <a:endParaRPr lang="fr-FR" dirty="0">
              <a:solidFill>
                <a:srgbClr val="00B0F0"/>
              </a:solidFill>
              <a:latin typeface="Arial" panose="020B0604020202020204" pitchFamily="34" charset="0"/>
              <a:ea typeface="Calibri" panose="020F0502020204030204" pitchFamily="34" charset="0"/>
              <a:cs typeface="Times New Roman" panose="02020603050405020304" pitchFamily="18" charset="0"/>
            </a:endParaRPr>
          </a:p>
          <a:p>
            <a:pPr marL="252095" algn="just" fontAlgn="ctr">
              <a:lnSpc>
                <a:spcPct val="120000"/>
              </a:lnSpc>
            </a:pP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b="1"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Tele</a:t>
            </a:r>
            <a:r>
              <a:rPr lang="fr-FR" b="1" dirty="0">
                <a:solidFill>
                  <a:srgbClr val="FF0000"/>
                </a:solidFill>
                <a:latin typeface="Arial" panose="020B0604020202020204" pitchFamily="34" charset="0"/>
                <a:ea typeface="Calibri" panose="020F0502020204030204" pitchFamily="34" charset="0"/>
                <a:cs typeface="Times New Roman" panose="02020603050405020304" pitchFamily="18" charset="0"/>
              </a:rPr>
              <a:t>-estimation </a:t>
            </a:r>
            <a:r>
              <a:rPr lang="fr-FR" b="1"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vanaf</a:t>
            </a:r>
            <a:r>
              <a:rPr lang="fr-FR" b="1" dirty="0">
                <a:solidFill>
                  <a:srgbClr val="FF0000"/>
                </a:solidFill>
                <a:latin typeface="Arial" panose="020B0604020202020204" pitchFamily="34" charset="0"/>
                <a:ea typeface="Calibri" panose="020F0502020204030204" pitchFamily="34" charset="0"/>
                <a:cs typeface="Times New Roman" panose="02020603050405020304" pitchFamily="18" charset="0"/>
              </a:rPr>
              <a:t> 01/01/2025 </a:t>
            </a:r>
            <a:r>
              <a:rPr lang="fr-FR" b="1" dirty="0">
                <a:solidFill>
                  <a:srgbClr val="FF0000"/>
                </a:solidFill>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 75 EUR</a:t>
            </a:r>
            <a:endParaRPr lang="nl-BE"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252095" algn="just" fontAlgn="ctr">
              <a:lnSpc>
                <a:spcPct val="120000"/>
              </a:lnSpc>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252095" algn="just" fontAlgn="ctr">
              <a:lnSpc>
                <a:spcPct val="120000"/>
              </a:lnSpc>
            </a:pP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Tele</a:t>
            </a:r>
            <a:r>
              <a:rPr lang="fr-FR" sz="1800" dirty="0">
                <a:effectLst/>
                <a:latin typeface="Arial" panose="020B0604020202020204" pitchFamily="34" charset="0"/>
                <a:ea typeface="Calibri" panose="020F0502020204030204" pitchFamily="34" charset="0"/>
                <a:cs typeface="Times New Roman" panose="02020603050405020304" pitchFamily="18" charset="0"/>
              </a:rPr>
              <a:t>-estimation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verplicht</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voor</a:t>
            </a:r>
            <a:r>
              <a:rPr lang="fr-FR" sz="1800" dirty="0">
                <a:effectLst/>
                <a:latin typeface="Arial" panose="020B0604020202020204" pitchFamily="34" charset="0"/>
                <a:ea typeface="Calibri" panose="020F0502020204030204" pitchFamily="34" charset="0"/>
                <a:cs typeface="Times New Roman" panose="02020603050405020304" pitchFamily="18" charset="0"/>
              </a:rPr>
              <a:t> voertuigen met een waarde tot EUR 50.000 (incl. BTW)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252095" algn="just" fontAlgn="ctr">
              <a:lnSpc>
                <a:spcPct val="120000"/>
              </a:lnSpc>
            </a:pPr>
            <a:r>
              <a:rPr lang="fr-FR" sz="1800" dirty="0">
                <a:effectLst/>
                <a:latin typeface="Arial" panose="020B0604020202020204" pitchFamily="34" charset="0"/>
                <a:ea typeface="Calibri" panose="020F0502020204030204" pitchFamily="34" charset="0"/>
                <a:cs typeface="Times New Roman" panose="02020603050405020304" pitchFamily="18" charset="0"/>
              </a:rPr>
              <a:t>(**) Taxatierapport verplicht voor voertuigen met een waarde van meer dan EUR 50.000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incl. btw</a:t>
            </a:r>
            <a:r>
              <a:rPr lang="fr-FR" sz="1800" dirty="0">
                <a:effectLst/>
                <a:latin typeface="Arial" panose="020B0604020202020204" pitchFamily="34" charset="0"/>
                <a:ea typeface="Calibri" panose="020F0502020204030204" pitchFamily="34" charset="0"/>
                <a:cs typeface="Times New Roman" panose="02020603050405020304" pitchFamily="18" charset="0"/>
              </a:rPr>
              <a:t>)</a:t>
            </a:r>
          </a:p>
          <a:p>
            <a:pPr marL="252095" algn="just" fontAlgn="ctr">
              <a:lnSpc>
                <a:spcPct val="120000"/>
              </a:lnSpc>
            </a:pPr>
            <a:endParaRPr lang="fr-FR" dirty="0">
              <a:latin typeface="Arial" panose="020B0604020202020204" pitchFamily="34" charset="0"/>
              <a:ea typeface="Calibri" panose="020F0502020204030204" pitchFamily="34" charset="0"/>
              <a:cs typeface="Times New Roman" panose="02020603050405020304" pitchFamily="18" charset="0"/>
            </a:endParaRPr>
          </a:p>
          <a:p>
            <a:pPr marL="252095" algn="just" fontAlgn="ctr">
              <a:lnSpc>
                <a:spcPct val="120000"/>
              </a:lnSpc>
            </a:pPr>
            <a:r>
              <a:rPr lang="fr-FR" sz="1800" dirty="0" err="1">
                <a:effectLst/>
                <a:latin typeface="Arial" panose="020B0604020202020204" pitchFamily="34" charset="0"/>
                <a:ea typeface="Calibri" panose="020F0502020204030204" pitchFamily="34" charset="0"/>
                <a:cs typeface="Times New Roman" panose="02020603050405020304" pitchFamily="18" charset="0"/>
              </a:rPr>
              <a:t>Vanaf</a:t>
            </a:r>
            <a:r>
              <a:rPr lang="fr-FR" sz="1800" dirty="0">
                <a:effectLst/>
                <a:latin typeface="Arial" panose="020B0604020202020204" pitchFamily="34" charset="0"/>
                <a:ea typeface="Calibri" panose="020F0502020204030204" pitchFamily="34" charset="0"/>
                <a:cs typeface="Times New Roman" panose="02020603050405020304" pitchFamily="18" charset="0"/>
              </a:rPr>
              <a:t> 01/01/2024 :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waarde</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Tele</a:t>
            </a:r>
            <a:r>
              <a:rPr lang="fr-FR" sz="1800" dirty="0">
                <a:effectLst/>
                <a:latin typeface="Arial" panose="020B0604020202020204" pitchFamily="34" charset="0"/>
                <a:ea typeface="Calibri" panose="020F0502020204030204" pitchFamily="34" charset="0"/>
                <a:cs typeface="Times New Roman" panose="02020603050405020304" pitchFamily="18" charset="0"/>
              </a:rPr>
              <a:t>-estimation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wordt</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verhoogd</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naar</a:t>
            </a:r>
            <a:r>
              <a:rPr lang="fr-FR" sz="1800" dirty="0">
                <a:effectLst/>
                <a:latin typeface="Arial" panose="020B0604020202020204" pitchFamily="34" charset="0"/>
                <a:ea typeface="Calibri" panose="020F0502020204030204" pitchFamily="34" charset="0"/>
                <a:cs typeface="Times New Roman" panose="02020603050405020304" pitchFamily="18" charset="0"/>
              </a:rPr>
              <a:t> 100.000 EUR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incl</a:t>
            </a:r>
            <a:r>
              <a:rPr lang="fr-FR" sz="1800" dirty="0">
                <a:effectLst/>
                <a:latin typeface="Arial" panose="020B0604020202020204" pitchFamily="34" charset="0"/>
                <a:ea typeface="Calibri" panose="020F0502020204030204" pitchFamily="34" charset="0"/>
                <a:cs typeface="Times New Roman" panose="02020603050405020304" pitchFamily="18" charset="0"/>
              </a:rPr>
              <a:t> BTW)</a:t>
            </a:r>
          </a:p>
          <a:p>
            <a:pPr marL="252095" algn="just" fontAlgn="ctr">
              <a:lnSpc>
                <a:spcPct val="120000"/>
              </a:lnSpc>
            </a:pPr>
            <a:endParaRPr lang="fr-FR" dirty="0">
              <a:latin typeface="Arial" panose="020B0604020202020204" pitchFamily="34" charset="0"/>
              <a:ea typeface="Calibri" panose="020F0502020204030204" pitchFamily="34" charset="0"/>
              <a:cs typeface="Times New Roman" panose="02020603050405020304" pitchFamily="18" charset="0"/>
            </a:endParaRPr>
          </a:p>
          <a:p>
            <a:pPr marL="252095" algn="just" fontAlgn="ctr">
              <a:lnSpc>
                <a:spcPct val="120000"/>
              </a:lnSpc>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252095" algn="just" fontAlgn="ctr">
              <a:lnSpc>
                <a:spcPct val="120000"/>
              </a:lnSpc>
            </a:pPr>
            <a:r>
              <a:rPr lang="nl-NL"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86805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948373-3FF9-43B0-87FC-E1979A00E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22" y="391006"/>
            <a:ext cx="2103418" cy="1262170"/>
          </a:xfrm>
          <a:prstGeom prst="rect">
            <a:avLst/>
          </a:prstGeom>
        </p:spPr>
      </p:pic>
      <p:pic>
        <p:nvPicPr>
          <p:cNvPr id="7" name="Afbeelding 6" descr="Afbeelding met pijl&#10;&#10;Automatisch gegenereerde beschrijving">
            <a:extLst>
              <a:ext uri="{FF2B5EF4-FFF2-40B4-BE49-F238E27FC236}">
                <a16:creationId xmlns:a16="http://schemas.microsoft.com/office/drawing/2014/main" id="{72AB2F55-4797-4140-B339-F09246280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5800"/>
            <a:ext cx="1933575" cy="2362200"/>
          </a:xfrm>
          <a:prstGeom prst="rect">
            <a:avLst/>
          </a:prstGeom>
        </p:spPr>
      </p:pic>
      <p:sp>
        <p:nvSpPr>
          <p:cNvPr id="3" name="Tekstvak 2">
            <a:extLst>
              <a:ext uri="{FF2B5EF4-FFF2-40B4-BE49-F238E27FC236}">
                <a16:creationId xmlns:a16="http://schemas.microsoft.com/office/drawing/2014/main" id="{D577557E-FDBD-350C-F380-9A2DBE857735}"/>
              </a:ext>
            </a:extLst>
          </p:cNvPr>
          <p:cNvSpPr txBox="1"/>
          <p:nvPr/>
        </p:nvSpPr>
        <p:spPr>
          <a:xfrm>
            <a:off x="2418346" y="853784"/>
            <a:ext cx="8919411" cy="5410712"/>
          </a:xfrm>
          <a:prstGeom prst="rect">
            <a:avLst/>
          </a:prstGeom>
          <a:noFill/>
        </p:spPr>
        <p:txBody>
          <a:bodyPr wrap="square">
            <a:spAutoFit/>
          </a:bodyPr>
          <a:lstStyle/>
          <a:p>
            <a:pPr marL="252095" algn="just" fontAlgn="ctr">
              <a:lnSpc>
                <a:spcPct val="120000"/>
              </a:lnSpc>
            </a:pPr>
            <a:r>
              <a:rPr lang="fr-FR" sz="1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GARANTIES</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252095" algn="just" fontAlgn="ctr">
              <a:lnSpc>
                <a:spcPct val="120000"/>
              </a:lnSpc>
            </a:pPr>
            <a:r>
              <a:rPr lang="fr-FR"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Omnium: </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materiële schade, brand, diefstal, glasbreuk, natuurgeweld en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aanrijding</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met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dieren</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p>
          <a:p>
            <a:pPr marL="252095" algn="just" fontAlgn="ctr">
              <a:lnSpc>
                <a:spcPct val="120000"/>
              </a:lnSpc>
            </a:pPr>
            <a:r>
              <a:rPr lang="fr-FR"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Mini Omnium: </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brand,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diefstal</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glasbreuk</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natuurgeweld</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en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aanrijding</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met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dieren</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p>
          <a:p>
            <a:pPr marL="252095" algn="just" fontAlgn="ctr">
              <a:lnSpc>
                <a:spcPct val="120000"/>
              </a:lnSpc>
            </a:pPr>
            <a:r>
              <a:rPr lang="fr-FR" sz="18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Voertuigen</a:t>
            </a:r>
            <a:r>
              <a:rPr lang="fr-FR"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in </a:t>
            </a:r>
            <a:r>
              <a:rPr lang="fr-FR" sz="18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rust</a:t>
            </a:r>
            <a:r>
              <a:rPr lang="fr-FR"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Alleen brand en diefstal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252095" algn="just" fontAlgn="ctr">
              <a:lnSpc>
                <a:spcPct val="120000"/>
              </a:lnSpc>
            </a:pPr>
            <a:r>
              <a:rPr lang="fr-FR" sz="1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252095" algn="just" fontAlgn="ctr">
              <a:lnSpc>
                <a:spcPct val="120000"/>
              </a:lnSpc>
            </a:pPr>
            <a:r>
              <a:rPr lang="fr-FR" sz="1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VERZEKERDE WAARDE</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252095" algn="just" fontAlgn="ctr">
              <a:lnSpc>
                <a:spcPct val="120000"/>
              </a:lnSpc>
            </a:pPr>
            <a:r>
              <a:rPr lang="fr-FR" sz="1800" dirty="0">
                <a:effectLst/>
                <a:latin typeface="Arial" panose="020B0604020202020204" pitchFamily="34" charset="0"/>
                <a:ea typeface="Calibri" panose="020F0502020204030204" pitchFamily="34" charset="0"/>
                <a:cs typeface="Times New Roman" panose="02020603050405020304" pitchFamily="18" charset="0"/>
              </a:rPr>
              <a:t>De verzekerde waarde is de waarde die wordt bepaald door een deskundige taxatie of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Tele</a:t>
            </a:r>
            <a:r>
              <a:rPr lang="fr-FR" sz="1800" dirty="0">
                <a:effectLst/>
                <a:latin typeface="Arial" panose="020B0604020202020204" pitchFamily="34" charset="0"/>
                <a:ea typeface="Calibri" panose="020F0502020204030204" pitchFamily="34" charset="0"/>
                <a:cs typeface="Times New Roman" panose="02020603050405020304" pitchFamily="18" charset="0"/>
              </a:rPr>
              <a:t>-estimation. Het is raadzaam om deze elke vijf jaar te vernieuwen om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degressiviteit</a:t>
            </a:r>
            <a:r>
              <a:rPr lang="fr-FR" sz="1800" dirty="0">
                <a:effectLst/>
                <a:latin typeface="Arial" panose="020B0604020202020204" pitchFamily="34" charset="0"/>
                <a:ea typeface="Calibri" panose="020F0502020204030204" pitchFamily="34" charset="0"/>
                <a:cs typeface="Times New Roman" panose="02020603050405020304" pitchFamily="18" charset="0"/>
              </a:rPr>
              <a:t> te voorkomen.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252095" algn="just" fontAlgn="ctr">
              <a:lnSpc>
                <a:spcPct val="120000"/>
              </a:lnSpc>
            </a:pP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252095" algn="just" fontAlgn="ctr">
              <a:lnSpc>
                <a:spcPct val="120000"/>
              </a:lnSpc>
            </a:pPr>
            <a:r>
              <a:rPr lang="fr-FR" sz="1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SCHADELOOSSTELLINGSWAARDE</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252095" indent="-228600" algn="just" fontAlgn="ctr">
              <a:lnSpc>
                <a:spcPct val="120000"/>
              </a:lnSpc>
              <a:tabLst>
                <a:tab pos="457200" algn="l"/>
              </a:tabLst>
            </a:pPr>
            <a:r>
              <a:rPr lang="fr-FR" sz="1800" dirty="0">
                <a:effectLst/>
                <a:latin typeface="Arial" panose="020B0604020202020204" pitchFamily="34" charset="0"/>
                <a:ea typeface="Calibri" panose="020F0502020204030204" pitchFamily="34" charset="0"/>
                <a:cs typeface="Times New Roman" panose="02020603050405020304" pitchFamily="18" charset="0"/>
              </a:rPr>
              <a:t>	In geval van totaal verlies en/of totale diefstal past de verzekeringsmaatschappij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geen</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afschrijving</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toe</a:t>
            </a:r>
            <a:r>
              <a:rPr lang="fr-FR" sz="1800" dirty="0">
                <a:effectLst/>
                <a:latin typeface="Arial" panose="020B0604020202020204" pitchFamily="34" charset="0"/>
                <a:ea typeface="Calibri" panose="020F0502020204030204" pitchFamily="34" charset="0"/>
                <a:cs typeface="Times New Roman" panose="02020603050405020304" pitchFamily="18" charset="0"/>
              </a:rPr>
              <a:t> gedurende de eerste 60 maanden na de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taxatie</a:t>
            </a:r>
            <a:r>
              <a:rPr lang="fr-FR" sz="1800" dirty="0">
                <a:effectLst/>
                <a:latin typeface="Arial" panose="020B0604020202020204" pitchFamily="34" charset="0"/>
                <a:ea typeface="Calibri" panose="020F0502020204030204" pitchFamily="34" charset="0"/>
                <a:cs typeface="Times New Roman" panose="02020603050405020304" pitchFamily="18" charset="0"/>
              </a:rPr>
              <a:t> of télé-estimation.  Vanaf de 61e maand wordt een afschrijving van 1% per maand toegepast op de verzekerde waarde.</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61792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948373-3FF9-43B0-87FC-E1979A00E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22" y="391006"/>
            <a:ext cx="2103418" cy="1262170"/>
          </a:xfrm>
          <a:prstGeom prst="rect">
            <a:avLst/>
          </a:prstGeom>
        </p:spPr>
      </p:pic>
      <p:pic>
        <p:nvPicPr>
          <p:cNvPr id="7" name="Afbeelding 6" descr="Afbeelding met pijl&#10;&#10;Automatisch gegenereerde beschrijving">
            <a:extLst>
              <a:ext uri="{FF2B5EF4-FFF2-40B4-BE49-F238E27FC236}">
                <a16:creationId xmlns:a16="http://schemas.microsoft.com/office/drawing/2014/main" id="{72AB2F55-4797-4140-B339-F09246280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5800"/>
            <a:ext cx="1933575" cy="2362200"/>
          </a:xfrm>
          <a:prstGeom prst="rect">
            <a:avLst/>
          </a:prstGeom>
        </p:spPr>
      </p:pic>
      <p:sp>
        <p:nvSpPr>
          <p:cNvPr id="3" name="Tekstvak 2">
            <a:extLst>
              <a:ext uri="{FF2B5EF4-FFF2-40B4-BE49-F238E27FC236}">
                <a16:creationId xmlns:a16="http://schemas.microsoft.com/office/drawing/2014/main" id="{D577557E-FDBD-350C-F380-9A2DBE857735}"/>
              </a:ext>
            </a:extLst>
          </p:cNvPr>
          <p:cNvSpPr txBox="1"/>
          <p:nvPr/>
        </p:nvSpPr>
        <p:spPr>
          <a:xfrm>
            <a:off x="2418346" y="853784"/>
            <a:ext cx="8919411" cy="3748719"/>
          </a:xfrm>
          <a:prstGeom prst="rect">
            <a:avLst/>
          </a:prstGeom>
          <a:noFill/>
        </p:spPr>
        <p:txBody>
          <a:bodyPr wrap="square">
            <a:spAutoFit/>
          </a:bodyPr>
          <a:lstStyle/>
          <a:p>
            <a:pPr marL="252095" algn="just" fontAlgn="ctr">
              <a:lnSpc>
                <a:spcPct val="120000"/>
              </a:lnSpc>
            </a:pPr>
            <a:r>
              <a:rPr lang="nl-BE" b="1" dirty="0">
                <a:solidFill>
                  <a:srgbClr val="FF0000"/>
                </a:solidFill>
                <a:latin typeface="Arial" panose="020B0604020202020204" pitchFamily="34" charset="0"/>
                <a:ea typeface="Calibri" panose="020F0502020204030204" pitchFamily="34" charset="0"/>
                <a:cs typeface="Times New Roman" panose="02020603050405020304" pitchFamily="18" charset="0"/>
              </a:rPr>
              <a:t>Wat indien geen </a:t>
            </a:r>
            <a:r>
              <a:rPr lang="nl-BE" b="1"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tele-estimation</a:t>
            </a:r>
            <a:r>
              <a:rPr lang="nl-BE"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p>
          <a:p>
            <a:pPr marL="252095" algn="just" fontAlgn="ctr">
              <a:lnSpc>
                <a:spcPct val="120000"/>
              </a:lnSpc>
            </a:pPr>
            <a:endParaRPr lang="nl-BE" sz="1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p>
            <a:pPr marL="252095" algn="just" fontAlgn="ctr">
              <a:lnSpc>
                <a:spcPct val="120000"/>
              </a:lnSpc>
            </a:pPr>
            <a:endParaRPr lang="nl-BE"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a:p>
            <a:pPr marL="252095" algn="just" fontAlgn="ctr">
              <a:lnSpc>
                <a:spcPct val="120000"/>
              </a:lnSpc>
            </a:pPr>
            <a:r>
              <a:rPr lang="nl-BE" sz="1800" b="1" dirty="0">
                <a:effectLst/>
                <a:latin typeface="Arial" panose="020B0604020202020204" pitchFamily="34" charset="0"/>
                <a:ea typeface="Calibri" panose="020F0502020204030204" pitchFamily="34" charset="0"/>
                <a:cs typeface="Times New Roman" panose="02020603050405020304" pitchFamily="18" charset="0"/>
              </a:rPr>
              <a:t>Expertiseverslag door één van de door BEHVA goedgekeurde experten</a:t>
            </a:r>
          </a:p>
          <a:p>
            <a:pPr marL="252095" algn="just" fontAlgn="ctr">
              <a:lnSpc>
                <a:spcPct val="120000"/>
              </a:lnSpc>
            </a:pPr>
            <a:endParaRPr lang="nl-BE" b="1" dirty="0">
              <a:latin typeface="Arial" panose="020B0604020202020204" pitchFamily="34" charset="0"/>
              <a:ea typeface="Calibri" panose="020F0502020204030204" pitchFamily="34" charset="0"/>
              <a:cs typeface="Times New Roman" panose="02020603050405020304" pitchFamily="18" charset="0"/>
            </a:endParaRPr>
          </a:p>
          <a:p>
            <a:pPr marL="252095" algn="just" fontAlgn="ctr">
              <a:lnSpc>
                <a:spcPct val="120000"/>
              </a:lnSpc>
            </a:pPr>
            <a:endParaRPr lang="nl-BE" sz="1800" b="1" dirty="0">
              <a:effectLst/>
              <a:latin typeface="Arial" panose="020B0604020202020204" pitchFamily="34" charset="0"/>
              <a:ea typeface="Calibri" panose="020F0502020204030204" pitchFamily="34" charset="0"/>
              <a:cs typeface="Times New Roman" panose="02020603050405020304" pitchFamily="18" charset="0"/>
            </a:endParaRPr>
          </a:p>
          <a:p>
            <a:pPr marL="252095" algn="just" fontAlgn="ctr">
              <a:lnSpc>
                <a:spcPct val="120000"/>
              </a:lnSpc>
            </a:pPr>
            <a:r>
              <a:rPr lang="nl-BE" b="1" dirty="0">
                <a:latin typeface="Arial" panose="020B0604020202020204" pitchFamily="34" charset="0"/>
                <a:ea typeface="Calibri" panose="020F0502020204030204" pitchFamily="34" charset="0"/>
                <a:cs typeface="Times New Roman" panose="02020603050405020304" pitchFamily="18" charset="0"/>
              </a:rPr>
              <a:t>ZIE WEBSITE &gt; VERZEKERING &gt; EXPERTISEVERSLAG &gt; EXPERTEN</a:t>
            </a:r>
          </a:p>
          <a:p>
            <a:pPr marL="252095" algn="just" fontAlgn="ctr">
              <a:lnSpc>
                <a:spcPct val="120000"/>
              </a:lnSpc>
            </a:pPr>
            <a:endParaRPr lang="nl-BE" b="1" dirty="0">
              <a:latin typeface="Arial" panose="020B0604020202020204" pitchFamily="34" charset="0"/>
              <a:ea typeface="Calibri" panose="020F0502020204030204" pitchFamily="34" charset="0"/>
              <a:cs typeface="Times New Roman" panose="02020603050405020304" pitchFamily="18" charset="0"/>
              <a:hlinkClick r:id="rId4"/>
            </a:endParaRPr>
          </a:p>
          <a:p>
            <a:pPr marL="252095" algn="just" fontAlgn="ctr">
              <a:lnSpc>
                <a:spcPct val="120000"/>
              </a:lnSpc>
            </a:pPr>
            <a:r>
              <a:rPr lang="nl-BE" b="1" dirty="0">
                <a:latin typeface="Arial" panose="020B0604020202020204" pitchFamily="34" charset="0"/>
                <a:ea typeface="Calibri" panose="020F0502020204030204" pitchFamily="34" charset="0"/>
                <a:cs typeface="Times New Roman" panose="02020603050405020304" pitchFamily="18" charset="0"/>
                <a:hlinkClick r:id="rId4"/>
              </a:rPr>
              <a:t>https://www.behva.be/experten/?lang=nl</a:t>
            </a:r>
            <a:endParaRPr lang="nl-BE" b="1" dirty="0">
              <a:latin typeface="Arial" panose="020B0604020202020204" pitchFamily="34" charset="0"/>
              <a:ea typeface="Calibri" panose="020F0502020204030204" pitchFamily="34" charset="0"/>
              <a:cs typeface="Times New Roman" panose="02020603050405020304" pitchFamily="18" charset="0"/>
            </a:endParaRPr>
          </a:p>
          <a:p>
            <a:pPr marL="252095" algn="just" fontAlgn="ctr">
              <a:lnSpc>
                <a:spcPct val="120000"/>
              </a:lnSpc>
            </a:pPr>
            <a:endParaRPr lang="nl-BE" sz="1800" b="1" dirty="0">
              <a:effectLst/>
              <a:latin typeface="Arial" panose="020B0604020202020204" pitchFamily="34" charset="0"/>
              <a:ea typeface="Calibri" panose="020F0502020204030204" pitchFamily="34" charset="0"/>
              <a:cs typeface="Times New Roman" panose="02020603050405020304" pitchFamily="18" charset="0"/>
            </a:endParaRPr>
          </a:p>
          <a:p>
            <a:pPr marL="252095" algn="just" fontAlgn="ctr">
              <a:lnSpc>
                <a:spcPct val="120000"/>
              </a:lnSpc>
            </a:pPr>
            <a:r>
              <a:rPr lang="nl-BE" sz="1800" b="1" dirty="0">
                <a:effectLst/>
                <a:latin typeface="Arial" panose="020B0604020202020204" pitchFamily="34" charset="0"/>
                <a:ea typeface="Calibri" panose="020F0502020204030204" pitchFamily="34" charset="0"/>
                <a:cs typeface="Times New Roman" panose="02020603050405020304" pitchFamily="18" charset="0"/>
              </a:rPr>
              <a:t> </a:t>
            </a:r>
            <a:endParaRPr lang="nl-BE"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18243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948373-3FF9-43B0-87FC-E1979A00E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22" y="391006"/>
            <a:ext cx="2103418" cy="1262170"/>
          </a:xfrm>
          <a:prstGeom prst="rect">
            <a:avLst/>
          </a:prstGeom>
        </p:spPr>
      </p:pic>
      <p:pic>
        <p:nvPicPr>
          <p:cNvPr id="7" name="Afbeelding 6" descr="Afbeelding met pijl&#10;&#10;Automatisch gegenereerde beschrijving">
            <a:extLst>
              <a:ext uri="{FF2B5EF4-FFF2-40B4-BE49-F238E27FC236}">
                <a16:creationId xmlns:a16="http://schemas.microsoft.com/office/drawing/2014/main" id="{72AB2F55-4797-4140-B339-F09246280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5800"/>
            <a:ext cx="1933575" cy="2362200"/>
          </a:xfrm>
          <a:prstGeom prst="rect">
            <a:avLst/>
          </a:prstGeom>
        </p:spPr>
      </p:pic>
      <p:sp>
        <p:nvSpPr>
          <p:cNvPr id="3" name="Tekstvak 2">
            <a:extLst>
              <a:ext uri="{FF2B5EF4-FFF2-40B4-BE49-F238E27FC236}">
                <a16:creationId xmlns:a16="http://schemas.microsoft.com/office/drawing/2014/main" id="{D577557E-FDBD-350C-F380-9A2DBE857735}"/>
              </a:ext>
            </a:extLst>
          </p:cNvPr>
          <p:cNvSpPr txBox="1"/>
          <p:nvPr/>
        </p:nvSpPr>
        <p:spPr>
          <a:xfrm>
            <a:off x="2372140" y="205054"/>
            <a:ext cx="8919411" cy="6664389"/>
          </a:xfrm>
          <a:prstGeom prst="rect">
            <a:avLst/>
          </a:prstGeom>
          <a:noFill/>
        </p:spPr>
        <p:txBody>
          <a:bodyPr wrap="square">
            <a:spAutoFit/>
          </a:bodyPr>
          <a:lstStyle/>
          <a:p>
            <a:pPr marL="252095" algn="just" fontAlgn="ctr">
              <a:lnSpc>
                <a:spcPct val="120000"/>
              </a:lnSpc>
            </a:pPr>
            <a:r>
              <a:rPr lang="nl-BE" b="1" dirty="0">
                <a:solidFill>
                  <a:srgbClr val="FF0000"/>
                </a:solidFill>
                <a:latin typeface="Arial" panose="020B0604020202020204" pitchFamily="34" charset="0"/>
                <a:ea typeface="Calibri" panose="020F0502020204030204" pitchFamily="34" charset="0"/>
                <a:cs typeface="Times New Roman" panose="02020603050405020304" pitchFamily="18" charset="0"/>
              </a:rPr>
              <a:t>FAQ</a:t>
            </a:r>
          </a:p>
          <a:p>
            <a:pPr marL="252095" algn="just" fontAlgn="ctr">
              <a:lnSpc>
                <a:spcPct val="120000"/>
              </a:lnSpc>
            </a:pPr>
            <a:endParaRPr lang="nl-BE" sz="1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50000"/>
              </a:lnSpc>
              <a:buFont typeface="Arial" panose="020B0604020202020204" pitchFamily="34" charset="0"/>
              <a:buChar char="–"/>
            </a:pPr>
            <a:r>
              <a:rPr lang="nl-BE" sz="1800" dirty="0">
                <a:effectLst/>
                <a:latin typeface="Arial" panose="020B0604020202020204" pitchFamily="34" charset="0"/>
                <a:ea typeface="Arial" panose="020B0604020202020204" pitchFamily="34" charset="0"/>
                <a:cs typeface="Times New Roman" panose="02020603050405020304" pitchFamily="18" charset="0"/>
              </a:rPr>
              <a:t>Moet voor ieder nieuw ingeschreven voertuig een nieuwe omnium worden aangevraagd of kan bij verkoop en inruil de omnium worden overgezet? Ben je in de tussentijd tot volledige afhandeling gedekt? Vb. je rijdt garage uit met nieuw gekocht voertuig, ben ik verzekerd tot thuis?</a:t>
            </a:r>
          </a:p>
          <a:p>
            <a:pPr marL="342900" lvl="0" indent="-342900">
              <a:lnSpc>
                <a:spcPct val="150000"/>
              </a:lnSpc>
              <a:buFont typeface="Arial" panose="020B0604020202020204" pitchFamily="34" charset="0"/>
              <a:buChar char="–"/>
            </a:pPr>
            <a:r>
              <a:rPr lang="nl-BE" sz="1800" dirty="0">
                <a:effectLst/>
                <a:latin typeface="Arial" panose="020B0604020202020204" pitchFamily="34" charset="0"/>
                <a:ea typeface="Arial" panose="020B0604020202020204" pitchFamily="34" charset="0"/>
                <a:cs typeface="Times New Roman" panose="02020603050405020304" pitchFamily="18" charset="0"/>
              </a:rPr>
              <a:t>Zijn er schades die niet gedekt worden door een omniumverzekering?</a:t>
            </a:r>
          </a:p>
          <a:p>
            <a:pPr marL="342900" lvl="0" indent="-342900">
              <a:lnSpc>
                <a:spcPct val="150000"/>
              </a:lnSpc>
              <a:buFont typeface="Arial" panose="020B0604020202020204" pitchFamily="34" charset="0"/>
              <a:buChar char="–"/>
            </a:pPr>
            <a:r>
              <a:rPr lang="nl-BE" sz="1800" dirty="0">
                <a:effectLst/>
                <a:latin typeface="Arial" panose="020B0604020202020204" pitchFamily="34" charset="0"/>
                <a:ea typeface="Arial" panose="020B0604020202020204" pitchFamily="34" charset="0"/>
                <a:cs typeface="Times New Roman" panose="02020603050405020304" pitchFamily="18" charset="0"/>
              </a:rPr>
              <a:t>Vb. bij een woningbrand gaat je wagen in vlammen op.</a:t>
            </a:r>
          </a:p>
          <a:p>
            <a:pPr marL="342900" lvl="0" indent="-342900">
              <a:lnSpc>
                <a:spcPct val="150000"/>
              </a:lnSpc>
              <a:buFont typeface="Arial" panose="020B0604020202020204" pitchFamily="34" charset="0"/>
              <a:buChar char="–"/>
            </a:pPr>
            <a:r>
              <a:rPr lang="nl-BE" sz="1800" dirty="0">
                <a:effectLst/>
                <a:latin typeface="Arial" panose="020B0604020202020204" pitchFamily="34" charset="0"/>
                <a:ea typeface="Arial" panose="020B0604020202020204" pitchFamily="34" charset="0"/>
                <a:cs typeface="Times New Roman" panose="02020603050405020304" pitchFamily="18" charset="0"/>
              </a:rPr>
              <a:t>Vb. door een brandstoflek ontstaat brand en je wagen brandt uit.</a:t>
            </a:r>
          </a:p>
          <a:p>
            <a:pPr marL="342900" lvl="0" indent="-342900">
              <a:lnSpc>
                <a:spcPct val="150000"/>
              </a:lnSpc>
              <a:spcAft>
                <a:spcPts val="1000"/>
              </a:spcAft>
              <a:buFont typeface="Arial" panose="020B0604020202020204" pitchFamily="34" charset="0"/>
              <a:buChar char="–"/>
            </a:pPr>
            <a:r>
              <a:rPr lang="en-US" sz="1800" dirty="0" err="1">
                <a:effectLst/>
                <a:latin typeface="Arial" panose="020B0604020202020204" pitchFamily="34" charset="0"/>
                <a:ea typeface="Arial" panose="020B0604020202020204" pitchFamily="34" charset="0"/>
                <a:cs typeface="Times New Roman" panose="02020603050405020304" pitchFamily="18" charset="0"/>
              </a:rPr>
              <a:t>Vandalisme</a:t>
            </a:r>
            <a:endParaRPr lang="nl-BE" sz="18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50000"/>
              </a:lnSpc>
              <a:buFont typeface="Arial" panose="020B0604020202020204" pitchFamily="34" charset="0"/>
              <a:buChar char="–"/>
            </a:pPr>
            <a:r>
              <a:rPr lang="nl-BE" sz="1800" dirty="0">
                <a:effectLst/>
                <a:latin typeface="Arial" panose="020B0604020202020204" pitchFamily="34" charset="0"/>
                <a:ea typeface="Arial" panose="020B0604020202020204" pitchFamily="34" charset="0"/>
                <a:cs typeface="Times New Roman" panose="02020603050405020304" pitchFamily="18" charset="0"/>
              </a:rPr>
              <a:t>Herziening van de omnium, hoe zit dit juist? Hoe vaak moet ik dit doen? </a:t>
            </a:r>
            <a:r>
              <a:rPr lang="en-US" sz="1800" dirty="0" err="1">
                <a:effectLst/>
                <a:latin typeface="Arial" panose="020B0604020202020204" pitchFamily="34" charset="0"/>
                <a:ea typeface="Arial" panose="020B0604020202020204" pitchFamily="34" charset="0"/>
                <a:cs typeface="Times New Roman" panose="02020603050405020304" pitchFamily="18" charset="0"/>
              </a:rPr>
              <a:t>Hoeveel</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err="1">
                <a:effectLst/>
                <a:latin typeface="Arial" panose="020B0604020202020204" pitchFamily="34" charset="0"/>
                <a:ea typeface="Arial" panose="020B0604020202020204" pitchFamily="34" charset="0"/>
                <a:cs typeface="Times New Roman" panose="02020603050405020304" pitchFamily="18" charset="0"/>
              </a:rPr>
              <a:t>afschrijving</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err="1">
                <a:effectLst/>
                <a:latin typeface="Arial" panose="020B0604020202020204" pitchFamily="34" charset="0"/>
                <a:ea typeface="Arial" panose="020B0604020202020204" pitchFamily="34" charset="0"/>
                <a:cs typeface="Times New Roman" panose="02020603050405020304" pitchFamily="18" charset="0"/>
              </a:rPr>
              <a:t>kent</a:t>
            </a:r>
            <a:r>
              <a:rPr lang="en-US" sz="1800" dirty="0">
                <a:effectLst/>
                <a:latin typeface="Arial" panose="020B0604020202020204" pitchFamily="34" charset="0"/>
                <a:ea typeface="Arial" panose="020B0604020202020204" pitchFamily="34" charset="0"/>
                <a:cs typeface="Times New Roman" panose="02020603050405020304" pitchFamily="18" charset="0"/>
              </a:rPr>
              <a:t> de omnium per </a:t>
            </a:r>
            <a:r>
              <a:rPr lang="en-US" sz="1800" dirty="0" err="1">
                <a:effectLst/>
                <a:latin typeface="Arial" panose="020B0604020202020204" pitchFamily="34" charset="0"/>
                <a:ea typeface="Arial" panose="020B0604020202020204" pitchFamily="34" charset="0"/>
                <a:cs typeface="Times New Roman" panose="02020603050405020304" pitchFamily="18" charset="0"/>
              </a:rPr>
              <a:t>jaar</a:t>
            </a:r>
            <a:r>
              <a:rPr lang="en-US" sz="1800" dirty="0">
                <a:effectLst/>
                <a:latin typeface="Arial" panose="020B0604020202020204" pitchFamily="34" charset="0"/>
                <a:ea typeface="Arial" panose="020B0604020202020204" pitchFamily="34" charset="0"/>
                <a:cs typeface="Times New Roman" panose="02020603050405020304" pitchFamily="18" charset="0"/>
              </a:rPr>
              <a:t>?</a:t>
            </a:r>
            <a:endParaRPr lang="nl-BE" sz="18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50000"/>
              </a:lnSpc>
              <a:spcAft>
                <a:spcPts val="1000"/>
              </a:spcAft>
              <a:buFont typeface="Arial" panose="020B0604020202020204" pitchFamily="34" charset="0"/>
              <a:buChar char="–"/>
            </a:pPr>
            <a:r>
              <a:rPr lang="nl-BE" sz="1800" dirty="0">
                <a:effectLst/>
                <a:latin typeface="Arial" panose="020B0604020202020204" pitchFamily="34" charset="0"/>
                <a:ea typeface="Arial" panose="020B0604020202020204" pitchFamily="34" charset="0"/>
                <a:cs typeface="Times New Roman" panose="02020603050405020304" pitchFamily="18" charset="0"/>
              </a:rPr>
              <a:t>Zijn de regels voor de verzekering, en omnium hetzelfde voor voertuigen (</a:t>
            </a:r>
            <a:r>
              <a:rPr lang="nl-BE" sz="1800" dirty="0" err="1">
                <a:effectLst/>
                <a:latin typeface="Arial" panose="020B0604020202020204" pitchFamily="34" charset="0"/>
                <a:ea typeface="Arial" panose="020B0604020202020204" pitchFamily="34" charset="0"/>
                <a:cs typeface="Times New Roman" panose="02020603050405020304" pitchFamily="18" charset="0"/>
              </a:rPr>
              <a:t>youngtimers</a:t>
            </a:r>
            <a:r>
              <a:rPr lang="nl-BE" sz="1800" dirty="0">
                <a:effectLst/>
                <a:latin typeface="Arial" panose="020B0604020202020204" pitchFamily="34" charset="0"/>
                <a:ea typeface="Arial" panose="020B0604020202020204" pitchFamily="34" charset="0"/>
                <a:cs typeface="Times New Roman" panose="02020603050405020304" pitchFamily="18" charset="0"/>
              </a:rPr>
              <a:t>) die nog niet de leeftijdsgrens van 30 jaar hebben bereikt?</a:t>
            </a:r>
          </a:p>
          <a:p>
            <a:pPr marL="252095" algn="just" fontAlgn="ctr">
              <a:lnSpc>
                <a:spcPct val="120000"/>
              </a:lnSpc>
            </a:pPr>
            <a:endParaRPr lang="nl-BE" sz="1800" b="1" dirty="0">
              <a:effectLst/>
              <a:latin typeface="Arial" panose="020B0604020202020204" pitchFamily="34" charset="0"/>
              <a:ea typeface="Calibri" panose="020F0502020204030204" pitchFamily="34" charset="0"/>
              <a:cs typeface="Times New Roman" panose="02020603050405020304" pitchFamily="18" charset="0"/>
            </a:endParaRPr>
          </a:p>
          <a:p>
            <a:pPr marL="252095" algn="just" fontAlgn="ctr">
              <a:lnSpc>
                <a:spcPct val="120000"/>
              </a:lnSpc>
            </a:pPr>
            <a:r>
              <a:rPr lang="nl-BE" sz="1800" b="1" dirty="0">
                <a:effectLst/>
                <a:latin typeface="Arial" panose="020B0604020202020204" pitchFamily="34" charset="0"/>
                <a:ea typeface="Calibri" panose="020F0502020204030204" pitchFamily="34" charset="0"/>
                <a:cs typeface="Times New Roman" panose="02020603050405020304" pitchFamily="18" charset="0"/>
              </a:rPr>
              <a:t> </a:t>
            </a:r>
            <a:endParaRPr lang="nl-BE"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52129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948373-3FF9-43B0-87FC-E1979A00E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22" y="391006"/>
            <a:ext cx="2103418" cy="1262170"/>
          </a:xfrm>
          <a:prstGeom prst="rect">
            <a:avLst/>
          </a:prstGeom>
        </p:spPr>
      </p:pic>
      <p:pic>
        <p:nvPicPr>
          <p:cNvPr id="7" name="Afbeelding 6" descr="Afbeelding met pijl&#10;&#10;Automatisch gegenereerde beschrijving">
            <a:extLst>
              <a:ext uri="{FF2B5EF4-FFF2-40B4-BE49-F238E27FC236}">
                <a16:creationId xmlns:a16="http://schemas.microsoft.com/office/drawing/2014/main" id="{72AB2F55-4797-4140-B339-F09246280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5800"/>
            <a:ext cx="1933575" cy="2362200"/>
          </a:xfrm>
          <a:prstGeom prst="rect">
            <a:avLst/>
          </a:prstGeom>
        </p:spPr>
      </p:pic>
      <p:sp>
        <p:nvSpPr>
          <p:cNvPr id="3" name="Tekstvak 2">
            <a:extLst>
              <a:ext uri="{FF2B5EF4-FFF2-40B4-BE49-F238E27FC236}">
                <a16:creationId xmlns:a16="http://schemas.microsoft.com/office/drawing/2014/main" id="{D577557E-FDBD-350C-F380-9A2DBE857735}"/>
              </a:ext>
            </a:extLst>
          </p:cNvPr>
          <p:cNvSpPr txBox="1"/>
          <p:nvPr/>
        </p:nvSpPr>
        <p:spPr>
          <a:xfrm>
            <a:off x="2718128" y="1137990"/>
            <a:ext cx="8919411" cy="4458656"/>
          </a:xfrm>
          <a:prstGeom prst="rect">
            <a:avLst/>
          </a:prstGeom>
          <a:noFill/>
        </p:spPr>
        <p:txBody>
          <a:bodyPr wrap="square">
            <a:spAutoFit/>
          </a:bodyPr>
          <a:lstStyle/>
          <a:p>
            <a:pPr marL="252095" algn="just" fontAlgn="ctr">
              <a:lnSpc>
                <a:spcPct val="120000"/>
              </a:lnSpc>
            </a:pPr>
            <a:r>
              <a:rPr lang="nl-BE" b="1" dirty="0">
                <a:solidFill>
                  <a:srgbClr val="FF0000"/>
                </a:solidFill>
                <a:latin typeface="Arial" panose="020B0604020202020204" pitchFamily="34" charset="0"/>
                <a:ea typeface="Calibri" panose="020F0502020204030204" pitchFamily="34" charset="0"/>
                <a:cs typeface="Times New Roman" panose="02020603050405020304" pitchFamily="18" charset="0"/>
              </a:rPr>
              <a:t>FAQ</a:t>
            </a:r>
          </a:p>
          <a:p>
            <a:pPr marL="252095" algn="just" fontAlgn="ctr">
              <a:lnSpc>
                <a:spcPct val="120000"/>
              </a:lnSpc>
            </a:pPr>
            <a:endParaRPr lang="nl-BE"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50000"/>
              </a:lnSpc>
              <a:buFont typeface="Arial" panose="020B0604020202020204" pitchFamily="34" charset="0"/>
              <a:buChar char="–"/>
            </a:pPr>
            <a:r>
              <a:rPr lang="nl-BE" dirty="0">
                <a:effectLst/>
                <a:latin typeface="Arial" panose="020B0604020202020204" pitchFamily="34" charset="0"/>
                <a:ea typeface="Arial" panose="020B0604020202020204" pitchFamily="34" charset="0"/>
                <a:cs typeface="Times New Roman" panose="02020603050405020304" pitchFamily="18" charset="0"/>
              </a:rPr>
              <a:t>Is er voor de diefstalverzekering een speciale veiligheidsvoorwaarde ingebouwd? </a:t>
            </a:r>
          </a:p>
          <a:p>
            <a:pPr marL="742950" lvl="1" indent="-285750">
              <a:lnSpc>
                <a:spcPct val="150000"/>
              </a:lnSpc>
              <a:buFont typeface="Courier New" panose="02070309020205020404" pitchFamily="49" charset="0"/>
              <a:buChar char="o"/>
            </a:pPr>
            <a:r>
              <a:rPr lang="en-US" dirty="0" err="1">
                <a:effectLst/>
                <a:latin typeface="Arial" panose="020B0604020202020204" pitchFamily="34" charset="0"/>
                <a:ea typeface="Courier New" panose="02070309020205020404" pitchFamily="49" charset="0"/>
                <a:cs typeface="Times New Roman" panose="02020603050405020304" pitchFamily="18" charset="0"/>
              </a:rPr>
              <a:t>Verplichting</a:t>
            </a:r>
            <a:r>
              <a:rPr lang="en-US" dirty="0">
                <a:effectLst/>
                <a:latin typeface="Arial" panose="020B0604020202020204" pitchFamily="34" charset="0"/>
                <a:ea typeface="Courier New" panose="02070309020205020404" pitchFamily="49" charset="0"/>
                <a:cs typeface="Times New Roman" panose="02020603050405020304" pitchFamily="18" charset="0"/>
              </a:rPr>
              <a:t> van:</a:t>
            </a:r>
            <a:endParaRPr lang="nl-BE" dirty="0">
              <a:effectLst/>
              <a:latin typeface="Arial" panose="020B0604020202020204" pitchFamily="34" charset="0"/>
              <a:ea typeface="Courier New" panose="02070309020205020404" pitchFamily="49" charset="0"/>
              <a:cs typeface="Times New Roman" panose="02020603050405020304" pitchFamily="18" charset="0"/>
            </a:endParaRPr>
          </a:p>
          <a:p>
            <a:pPr marL="1143000" lvl="2" indent="-228600">
              <a:lnSpc>
                <a:spcPct val="150000"/>
              </a:lnSpc>
              <a:buFont typeface="Wingdings" panose="05000000000000000000" pitchFamily="2" charset="2"/>
              <a:buChar char="§"/>
            </a:pPr>
            <a:r>
              <a:rPr lang="nl-BE" dirty="0">
                <a:effectLst/>
                <a:latin typeface="Arial" panose="020B0604020202020204" pitchFamily="34" charset="0"/>
                <a:ea typeface="Wingdings" panose="05000000000000000000" pitchFamily="2" charset="2"/>
                <a:cs typeface="Wingdings" panose="05000000000000000000" pitchFamily="2" charset="2"/>
              </a:rPr>
              <a:t>Binnen stallen van het voertuig of achter omheining?</a:t>
            </a:r>
          </a:p>
          <a:p>
            <a:pPr marL="1143000" lvl="2" indent="-228600">
              <a:lnSpc>
                <a:spcPct val="150000"/>
              </a:lnSpc>
              <a:buFont typeface="Wingdings" panose="05000000000000000000" pitchFamily="2" charset="2"/>
              <a:buChar char="§"/>
            </a:pPr>
            <a:r>
              <a:rPr lang="nl-BE" dirty="0">
                <a:effectLst/>
                <a:latin typeface="Arial" panose="020B0604020202020204" pitchFamily="34" charset="0"/>
                <a:ea typeface="Wingdings" panose="05000000000000000000" pitchFamily="2" charset="2"/>
                <a:cs typeface="Wingdings" panose="05000000000000000000" pitchFamily="2" charset="2"/>
              </a:rPr>
              <a:t>Stuurslot, wielklem of andere beveiliging wanneer uitzonderlijk niet afgesloten gestald wordt?</a:t>
            </a:r>
          </a:p>
          <a:p>
            <a:pPr marL="1143000" lvl="2" indent="-228600">
              <a:lnSpc>
                <a:spcPct val="150000"/>
              </a:lnSpc>
              <a:spcAft>
                <a:spcPts val="1000"/>
              </a:spcAft>
              <a:buFont typeface="Wingdings" panose="05000000000000000000" pitchFamily="2" charset="2"/>
              <a:buChar char="§"/>
            </a:pPr>
            <a:r>
              <a:rPr lang="nl-BE" dirty="0">
                <a:effectLst/>
                <a:latin typeface="Arial" panose="020B0604020202020204" pitchFamily="34" charset="0"/>
                <a:ea typeface="Wingdings" panose="05000000000000000000" pitchFamily="2" charset="2"/>
                <a:cs typeface="Wingdings" panose="05000000000000000000" pitchFamily="2" charset="2"/>
              </a:rPr>
              <a:t>Trackingsysteem? (Verplicht vanaf bepaalde waarde van het voertuig, bepaald type </a:t>
            </a:r>
            <a:r>
              <a:rPr lang="nl-BE" dirty="0" err="1">
                <a:effectLst/>
                <a:latin typeface="Arial" panose="020B0604020202020204" pitchFamily="34" charset="0"/>
                <a:ea typeface="Wingdings" panose="05000000000000000000" pitchFamily="2" charset="2"/>
                <a:cs typeface="Wingdings" panose="05000000000000000000" pitchFamily="2" charset="2"/>
              </a:rPr>
              <a:t>tracker</a:t>
            </a:r>
            <a:r>
              <a:rPr lang="nl-BE" dirty="0">
                <a:effectLst/>
                <a:latin typeface="Arial" panose="020B0604020202020204" pitchFamily="34" charset="0"/>
                <a:ea typeface="Wingdings" panose="05000000000000000000" pitchFamily="2" charset="2"/>
                <a:cs typeface="Wingdings" panose="05000000000000000000" pitchFamily="2" charset="2"/>
              </a:rPr>
              <a:t>?)</a:t>
            </a:r>
          </a:p>
          <a:p>
            <a:pPr marL="252095" algn="just" fontAlgn="ctr">
              <a:lnSpc>
                <a:spcPct val="120000"/>
              </a:lnSpc>
            </a:pPr>
            <a:endParaRPr lang="nl-BE" b="1" dirty="0">
              <a:effectLst/>
              <a:latin typeface="Arial" panose="020B0604020202020204" pitchFamily="34" charset="0"/>
              <a:ea typeface="Calibri" panose="020F0502020204030204" pitchFamily="34" charset="0"/>
              <a:cs typeface="Times New Roman" panose="02020603050405020304" pitchFamily="18" charset="0"/>
            </a:endParaRPr>
          </a:p>
          <a:p>
            <a:pPr marL="252095" algn="just" fontAlgn="ctr">
              <a:lnSpc>
                <a:spcPct val="120000"/>
              </a:lnSpc>
            </a:pPr>
            <a:r>
              <a:rPr lang="nl-BE" sz="1800" b="1" dirty="0">
                <a:effectLst/>
                <a:latin typeface="Arial" panose="020B0604020202020204" pitchFamily="34" charset="0"/>
                <a:ea typeface="Calibri" panose="020F0502020204030204" pitchFamily="34" charset="0"/>
                <a:cs typeface="Times New Roman" panose="02020603050405020304" pitchFamily="18" charset="0"/>
              </a:rPr>
              <a:t> </a:t>
            </a:r>
            <a:endParaRPr lang="nl-BE"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9823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948373-3FF9-43B0-87FC-E1979A00E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22" y="391006"/>
            <a:ext cx="2103418" cy="1262170"/>
          </a:xfrm>
          <a:prstGeom prst="rect">
            <a:avLst/>
          </a:prstGeom>
        </p:spPr>
      </p:pic>
      <p:pic>
        <p:nvPicPr>
          <p:cNvPr id="7" name="Afbeelding 6" descr="Afbeelding met pijl&#10;&#10;Automatisch gegenereerde beschrijving">
            <a:extLst>
              <a:ext uri="{FF2B5EF4-FFF2-40B4-BE49-F238E27FC236}">
                <a16:creationId xmlns:a16="http://schemas.microsoft.com/office/drawing/2014/main" id="{72AB2F55-4797-4140-B339-F09246280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5800"/>
            <a:ext cx="1933575" cy="2362200"/>
          </a:xfrm>
          <a:prstGeom prst="rect">
            <a:avLst/>
          </a:prstGeom>
        </p:spPr>
      </p:pic>
      <p:sp>
        <p:nvSpPr>
          <p:cNvPr id="3" name="Tekstvak 2">
            <a:extLst>
              <a:ext uri="{FF2B5EF4-FFF2-40B4-BE49-F238E27FC236}">
                <a16:creationId xmlns:a16="http://schemas.microsoft.com/office/drawing/2014/main" id="{4E5CB681-42ED-F4D1-E7D8-F4AE702F7957}"/>
              </a:ext>
            </a:extLst>
          </p:cNvPr>
          <p:cNvSpPr txBox="1"/>
          <p:nvPr/>
        </p:nvSpPr>
        <p:spPr>
          <a:xfrm>
            <a:off x="3047999" y="889844"/>
            <a:ext cx="7852611" cy="4801314"/>
          </a:xfrm>
          <a:prstGeom prst="rect">
            <a:avLst/>
          </a:prstGeom>
          <a:noFill/>
        </p:spPr>
        <p:txBody>
          <a:bodyPr wrap="square">
            <a:spAutoFit/>
          </a:bodyPr>
          <a:lstStyle/>
          <a:p>
            <a:pPr algn="ctr" eaLnBrk="0" hangingPunct="0">
              <a:lnSpc>
                <a:spcPct val="100000"/>
              </a:lnSpc>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u="sng" dirty="0">
                <a:cs typeface="Arial" charset="0"/>
              </a:rPr>
              <a:t>VEELGESTELDE VRAGEN</a:t>
            </a:r>
          </a:p>
          <a:p>
            <a:pPr eaLnBrk="0" hangingPunct="0">
              <a:lnSpc>
                <a:spcPct val="100000"/>
              </a:lnSpc>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b="1" u="sng" dirty="0">
              <a:cs typeface="Arial" charset="0"/>
            </a:endParaRPr>
          </a:p>
          <a:p>
            <a:pPr eaLnBrk="0" hangingPunct="0">
              <a:lnSpc>
                <a:spcPct val="100000"/>
              </a:lnSpc>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b="1" u="sng" dirty="0">
              <a:cs typeface="Arial" charset="0"/>
            </a:endParaRPr>
          </a:p>
          <a:p>
            <a:pPr eaLnBrk="0" hangingPunct="0">
              <a:lnSpc>
                <a:spcPct val="100000"/>
              </a:lnSpc>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FF0000"/>
                </a:solidFill>
                <a:cs typeface="Arial" charset="0"/>
              </a:rPr>
              <a:t>HUWELIJKSFEESTEN</a:t>
            </a:r>
          </a:p>
          <a:p>
            <a:pPr eaLnBrk="0" hangingPunct="0">
              <a:lnSpc>
                <a:spcPct val="100000"/>
              </a:lnSpc>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b="1" dirty="0">
              <a:cs typeface="Arial" charset="0"/>
            </a:endParaRPr>
          </a:p>
          <a:p>
            <a:pPr eaLnBrk="0" hangingPunct="0">
              <a:lnSpc>
                <a:spcPct val="100000"/>
              </a:lnSpc>
              <a:buClr>
                <a:srgbClr val="FFFFFF"/>
              </a:buClr>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err="1">
                <a:cs typeface="Arial" charset="0"/>
              </a:rPr>
              <a:t>Tot </a:t>
            </a:r>
            <a:r>
              <a:rPr lang="en-GB" b="1" dirty="0">
                <a:cs typeface="Arial" charset="0"/>
              </a:rPr>
              <a:t>2 </a:t>
            </a:r>
            <a:r>
              <a:rPr lang="en-GB" b="1" dirty="0" err="1">
                <a:cs typeface="Arial" charset="0"/>
              </a:rPr>
              <a:t>keer </a:t>
            </a:r>
            <a:r>
              <a:rPr lang="en-GB" b="1" dirty="0">
                <a:cs typeface="Arial" charset="0"/>
              </a:rPr>
              <a:t>per jaar</a:t>
            </a:r>
          </a:p>
          <a:p>
            <a:pPr eaLnBrk="0" hangingPunct="0">
              <a:lnSpc>
                <a:spcPct val="100000"/>
              </a:lnSpc>
              <a:buClr>
                <a:srgbClr val="FFFFFF"/>
              </a:buClr>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err="1">
                <a:cs typeface="Arial" charset="0"/>
              </a:rPr>
              <a:t>Vooraf</a:t>
            </a:r>
            <a:r>
              <a:rPr lang="en-GB" b="1" dirty="0">
                <a:cs typeface="Arial" charset="0"/>
              </a:rPr>
              <a:t> te </a:t>
            </a:r>
            <a:r>
              <a:rPr lang="en-GB" b="1" dirty="0" err="1">
                <a:cs typeface="Arial" charset="0"/>
              </a:rPr>
              <a:t>melden</a:t>
            </a:r>
            <a:r>
              <a:rPr lang="en-GB" b="1" dirty="0">
                <a:cs typeface="Arial" charset="0"/>
              </a:rPr>
              <a:t> aan BEHVA Insurance</a:t>
            </a:r>
          </a:p>
          <a:p>
            <a:pPr eaLnBrk="0" hangingPunct="0">
              <a:lnSpc>
                <a:spcPct val="100000"/>
              </a:lnSpc>
              <a:buClr>
                <a:srgbClr val="FFFFFF"/>
              </a:buClr>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cs typeface="Arial" charset="0"/>
              </a:rPr>
              <a:t>Geen extra </a:t>
            </a:r>
            <a:r>
              <a:rPr lang="en-GB" b="1" dirty="0" err="1">
                <a:cs typeface="Arial" charset="0"/>
              </a:rPr>
              <a:t>premie</a:t>
            </a:r>
            <a:endParaRPr lang="en-GB" b="1" dirty="0">
              <a:cs typeface="Arial" charset="0"/>
            </a:endParaRPr>
          </a:p>
          <a:p>
            <a:pPr algn="ctr" eaLnBrk="0" hangingPunct="0">
              <a:lnSpc>
                <a:spcPct val="100000"/>
              </a:lnSpc>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b="1" dirty="0">
              <a:cs typeface="Arial" charset="0"/>
            </a:endParaRPr>
          </a:p>
          <a:p>
            <a:pPr eaLnBrk="0" hangingPunct="0">
              <a:lnSpc>
                <a:spcPct val="100000"/>
              </a:lnSpc>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cap="all" dirty="0" err="1">
                <a:solidFill>
                  <a:srgbClr val="FF0000"/>
                </a:solidFill>
                <a:cs typeface="Arial" charset="0"/>
              </a:rPr>
              <a:t>Aanhangwagens </a:t>
            </a:r>
            <a:r>
              <a:rPr lang="en-GB" b="1" cap="all" dirty="0">
                <a:solidFill>
                  <a:srgbClr val="FF0000"/>
                </a:solidFill>
                <a:cs typeface="Arial" charset="0"/>
              </a:rPr>
              <a:t>/ </a:t>
            </a:r>
            <a:r>
              <a:rPr lang="en-GB" b="1" cap="all" dirty="0" err="1">
                <a:solidFill>
                  <a:srgbClr val="FF0000"/>
                </a:solidFill>
                <a:cs typeface="Arial" charset="0"/>
              </a:rPr>
              <a:t>caravans</a:t>
            </a:r>
            <a:endParaRPr lang="en-GB" b="1" cap="all" dirty="0">
              <a:solidFill>
                <a:srgbClr val="FF0000"/>
              </a:solidFill>
              <a:cs typeface="Arial" charset="0"/>
            </a:endParaRPr>
          </a:p>
          <a:p>
            <a:pPr eaLnBrk="0" hangingPunct="0">
              <a:lnSpc>
                <a:spcPct val="100000"/>
              </a:lnSpc>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b="1" dirty="0">
              <a:cs typeface="Arial" charset="0"/>
            </a:endParaRPr>
          </a:p>
          <a:p>
            <a:pPr eaLnBrk="0" hangingPunct="0">
              <a:lnSpc>
                <a:spcPct val="100000"/>
              </a:lnSpc>
              <a:buClr>
                <a:srgbClr val="FFFFFF"/>
              </a:buClr>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cs typeface="Arial" charset="0"/>
              </a:rPr>
              <a:t>Tot 750 kg = </a:t>
            </a:r>
            <a:r>
              <a:rPr lang="en-GB" b="1" dirty="0" err="1">
                <a:cs typeface="Arial" charset="0"/>
              </a:rPr>
              <a:t>inbegrepen</a:t>
            </a:r>
            <a:r>
              <a:rPr lang="en-GB" b="1" dirty="0">
                <a:cs typeface="Arial" charset="0"/>
              </a:rPr>
              <a:t> in  </a:t>
            </a:r>
            <a:r>
              <a:rPr lang="en-GB" b="1" dirty="0" err="1">
                <a:cs typeface="Arial" charset="0"/>
              </a:rPr>
              <a:t>trekkend</a:t>
            </a:r>
            <a:r>
              <a:rPr lang="en-GB" b="1" dirty="0">
                <a:cs typeface="Arial" charset="0"/>
              </a:rPr>
              <a:t> </a:t>
            </a:r>
            <a:r>
              <a:rPr lang="en-GB" b="1" dirty="0" err="1">
                <a:cs typeface="Arial" charset="0"/>
              </a:rPr>
              <a:t>voertuig</a:t>
            </a:r>
            <a:endParaRPr lang="en-GB" b="1" dirty="0">
              <a:cs typeface="Arial" charset="0"/>
            </a:endParaRPr>
          </a:p>
          <a:p>
            <a:pPr eaLnBrk="0" hangingPunct="0">
              <a:lnSpc>
                <a:spcPct val="100000"/>
              </a:lnSpc>
              <a:buClr>
                <a:srgbClr val="FFFFFF"/>
              </a:buClr>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cs typeface="Arial" charset="0"/>
              </a:rPr>
              <a:t>+ 750 KG = extra </a:t>
            </a:r>
            <a:r>
              <a:rPr lang="en-GB" b="1" dirty="0" err="1">
                <a:cs typeface="Arial" charset="0"/>
              </a:rPr>
              <a:t>premie</a:t>
            </a:r>
            <a:r>
              <a:rPr lang="en-GB" b="1" dirty="0">
                <a:cs typeface="Arial" charset="0"/>
              </a:rPr>
              <a:t> van € 25,00 (</a:t>
            </a:r>
            <a:r>
              <a:rPr lang="en-GB" b="1" dirty="0" err="1">
                <a:cs typeface="Arial" charset="0"/>
              </a:rPr>
              <a:t>uitz</a:t>
            </a:r>
            <a:r>
              <a:rPr lang="en-GB" b="1" dirty="0">
                <a:cs typeface="Arial" charset="0"/>
              </a:rPr>
              <a:t>. </a:t>
            </a:r>
            <a:r>
              <a:rPr lang="en-GB" b="1" dirty="0" err="1">
                <a:cs typeface="Arial" charset="0"/>
              </a:rPr>
              <a:t>landbouwvoertuigen</a:t>
            </a:r>
            <a:r>
              <a:rPr lang="en-GB" b="1" dirty="0">
                <a:cs typeface="Arial" charset="0"/>
              </a:rPr>
              <a:t>)</a:t>
            </a:r>
          </a:p>
          <a:p>
            <a:pPr eaLnBrk="0" hangingPunct="0">
              <a:lnSpc>
                <a:spcPct val="100000"/>
              </a:lnSpc>
              <a:buClr>
                <a:srgbClr val="FFFFFF"/>
              </a:buClr>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b="1" dirty="0">
              <a:cs typeface="Arial" charset="0"/>
            </a:endParaRPr>
          </a:p>
          <a:p>
            <a:pPr eaLnBrk="0" hangingPunct="0">
              <a:lnSpc>
                <a:spcPct val="100000"/>
              </a:lnSpc>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cap="all" dirty="0">
                <a:solidFill>
                  <a:srgbClr val="FF0000"/>
                </a:solidFill>
                <a:cs typeface="Arial" charset="0"/>
              </a:rPr>
              <a:t>Zitplaatsen</a:t>
            </a:r>
          </a:p>
          <a:p>
            <a:pPr eaLnBrk="0" hangingPunct="0">
              <a:lnSpc>
                <a:spcPct val="100000"/>
              </a:lnSpc>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b="1" dirty="0">
              <a:cs typeface="Arial" charset="0"/>
            </a:endParaRPr>
          </a:p>
          <a:p>
            <a:pPr eaLnBrk="0" hangingPunct="0">
              <a:lnSpc>
                <a:spcPct val="100000"/>
              </a:lnSpc>
              <a:buClr>
                <a:srgbClr val="FFFFFF"/>
              </a:buClr>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err="1">
                <a:cs typeface="Arial" charset="0"/>
              </a:rPr>
              <a:t>Alleen</a:t>
            </a:r>
            <a:r>
              <a:rPr lang="en-GB" b="1" dirty="0">
                <a:cs typeface="Arial" charset="0"/>
              </a:rPr>
              <a:t> de door de </a:t>
            </a:r>
            <a:r>
              <a:rPr lang="en-GB" b="1" dirty="0" err="1">
                <a:cs typeface="Arial" charset="0"/>
              </a:rPr>
              <a:t>fabrikant</a:t>
            </a:r>
            <a:r>
              <a:rPr lang="en-GB" b="1" dirty="0">
                <a:cs typeface="Arial" charset="0"/>
              </a:rPr>
              <a:t> </a:t>
            </a:r>
            <a:r>
              <a:rPr lang="en-GB" b="1" dirty="0" err="1">
                <a:cs typeface="Arial" charset="0"/>
              </a:rPr>
              <a:t>voorziene</a:t>
            </a:r>
            <a:r>
              <a:rPr lang="en-GB" b="1" dirty="0">
                <a:cs typeface="Arial" charset="0"/>
              </a:rPr>
              <a:t> </a:t>
            </a:r>
            <a:r>
              <a:rPr lang="en-GB" b="1" dirty="0" err="1">
                <a:cs typeface="Arial" charset="0"/>
              </a:rPr>
              <a:t>zitplaatsen</a:t>
            </a:r>
            <a:endParaRPr lang="en-GB" b="1" dirty="0">
              <a:cs typeface="Arial" charset="0"/>
            </a:endParaRPr>
          </a:p>
        </p:txBody>
      </p:sp>
    </p:spTree>
    <p:extLst>
      <p:ext uri="{BB962C8B-B14F-4D97-AF65-F5344CB8AC3E}">
        <p14:creationId xmlns:p14="http://schemas.microsoft.com/office/powerpoint/2010/main" val="6904273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948373-3FF9-43B0-87FC-E1979A00E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22" y="391006"/>
            <a:ext cx="2103418" cy="1262170"/>
          </a:xfrm>
          <a:prstGeom prst="rect">
            <a:avLst/>
          </a:prstGeom>
        </p:spPr>
      </p:pic>
      <p:pic>
        <p:nvPicPr>
          <p:cNvPr id="7" name="Afbeelding 6" descr="Afbeelding met pijl&#10;&#10;Automatisch gegenereerde beschrijving">
            <a:extLst>
              <a:ext uri="{FF2B5EF4-FFF2-40B4-BE49-F238E27FC236}">
                <a16:creationId xmlns:a16="http://schemas.microsoft.com/office/drawing/2014/main" id="{72AB2F55-4797-4140-B339-F09246280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5800"/>
            <a:ext cx="1933575" cy="2362200"/>
          </a:xfrm>
          <a:prstGeom prst="rect">
            <a:avLst/>
          </a:prstGeom>
        </p:spPr>
      </p:pic>
      <p:sp>
        <p:nvSpPr>
          <p:cNvPr id="3" name="Tekstvak 2">
            <a:extLst>
              <a:ext uri="{FF2B5EF4-FFF2-40B4-BE49-F238E27FC236}">
                <a16:creationId xmlns:a16="http://schemas.microsoft.com/office/drawing/2014/main" id="{CB3C1D4A-3F7A-48DC-B95F-FC1EB9FF3B59}"/>
              </a:ext>
            </a:extLst>
          </p:cNvPr>
          <p:cNvSpPr txBox="1"/>
          <p:nvPr/>
        </p:nvSpPr>
        <p:spPr>
          <a:xfrm>
            <a:off x="3048000" y="1028343"/>
            <a:ext cx="6096000" cy="4524315"/>
          </a:xfrm>
          <a:prstGeom prst="rect">
            <a:avLst/>
          </a:prstGeom>
          <a:noFill/>
        </p:spPr>
        <p:txBody>
          <a:bodyPr wrap="square">
            <a:spAutoFit/>
          </a:bodyPr>
          <a:lstStyle/>
          <a:p>
            <a:pPr eaLnBrk="0" hangingPunct="0">
              <a:lnSpc>
                <a:spcPct val="100000"/>
              </a:lnSpc>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cap="all" dirty="0" err="1">
                <a:solidFill>
                  <a:srgbClr val="FF0000"/>
                </a:solidFill>
                <a:cs typeface="Arial" charset="0"/>
              </a:rPr>
              <a:t>Vervaldatum</a:t>
            </a:r>
            <a:endParaRPr lang="en-GB" b="1" cap="all" dirty="0">
              <a:solidFill>
                <a:srgbClr val="FF0000"/>
              </a:solidFill>
              <a:cs typeface="Arial" charset="0"/>
            </a:endParaRPr>
          </a:p>
          <a:p>
            <a:pPr eaLnBrk="0" hangingPunct="0">
              <a:lnSpc>
                <a:spcPct val="100000"/>
              </a:lnSpc>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b="1" dirty="0">
              <a:cs typeface="Arial" charset="0"/>
            </a:endParaRPr>
          </a:p>
          <a:p>
            <a:pPr eaLnBrk="0" hangingPunct="0">
              <a:lnSpc>
                <a:spcPct val="100000"/>
              </a:lnSpc>
              <a:buClr>
                <a:srgbClr val="FFFFFF"/>
              </a:buClr>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cs typeface="Arial" charset="0"/>
              </a:rPr>
              <a:t>1 </a:t>
            </a:r>
            <a:r>
              <a:rPr lang="en-GB" b="1" dirty="0" err="1">
                <a:cs typeface="Arial" charset="0"/>
              </a:rPr>
              <a:t>maart</a:t>
            </a:r>
            <a:r>
              <a:rPr lang="en-GB" b="1" dirty="0">
                <a:cs typeface="Arial" charset="0"/>
              </a:rPr>
              <a:t> – </a:t>
            </a:r>
            <a:r>
              <a:rPr lang="en-GB" b="1" dirty="0">
                <a:solidFill>
                  <a:srgbClr val="FF0000"/>
                </a:solidFill>
                <a:cs typeface="Arial" charset="0"/>
              </a:rPr>
              <a:t>OUDE MARSH CONTRACTEN</a:t>
            </a:r>
          </a:p>
          <a:p>
            <a:pPr eaLnBrk="0" hangingPunct="0">
              <a:lnSpc>
                <a:spcPct val="100000"/>
              </a:lnSpc>
              <a:buClr>
                <a:srgbClr val="FFFFFF"/>
              </a:buClr>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b="1" dirty="0">
              <a:solidFill>
                <a:srgbClr val="FF0000"/>
              </a:solidFill>
              <a:cs typeface="Arial" charset="0"/>
            </a:endParaRPr>
          </a:p>
          <a:p>
            <a:pPr eaLnBrk="0" hangingPunct="0">
              <a:buClr>
                <a:srgbClr val="FFFFFF"/>
              </a:buClr>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cs typeface="Arial" charset="0"/>
              </a:rPr>
              <a:t>365 </a:t>
            </a:r>
            <a:r>
              <a:rPr lang="en-GB" b="1" dirty="0" err="1">
                <a:cs typeface="Arial" charset="0"/>
              </a:rPr>
              <a:t>kalenderdagen</a:t>
            </a:r>
            <a:r>
              <a:rPr lang="en-GB" b="1" dirty="0">
                <a:cs typeface="Arial" charset="0"/>
              </a:rPr>
              <a:t> – </a:t>
            </a:r>
            <a:r>
              <a:rPr lang="en-GB" b="1" dirty="0">
                <a:solidFill>
                  <a:srgbClr val="FF0000"/>
                </a:solidFill>
                <a:cs typeface="Arial" charset="0"/>
              </a:rPr>
              <a:t>NIEUWE CONTRACTEN</a:t>
            </a:r>
          </a:p>
          <a:p>
            <a:pPr eaLnBrk="0" hangingPunct="0">
              <a:lnSpc>
                <a:spcPct val="100000"/>
              </a:lnSpc>
              <a:buClr>
                <a:srgbClr val="FFFFFF"/>
              </a:buClr>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b="1" dirty="0">
              <a:solidFill>
                <a:srgbClr val="FF0000"/>
              </a:solidFill>
              <a:cs typeface="Arial" charset="0"/>
            </a:endParaRPr>
          </a:p>
          <a:p>
            <a:pPr eaLnBrk="0" hangingPunct="0">
              <a:lnSpc>
                <a:spcPct val="100000"/>
              </a:lnSpc>
              <a:buClr>
                <a:srgbClr val="FFFFFF"/>
              </a:buClr>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b="1" dirty="0">
              <a:cs typeface="Arial" charset="0"/>
            </a:endParaRPr>
          </a:p>
          <a:p>
            <a:pPr eaLnBrk="0" hangingPunct="0">
              <a:lnSpc>
                <a:spcPct val="100000"/>
              </a:lnSpc>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FF0000"/>
                </a:solidFill>
                <a:cs typeface="Arial" charset="0"/>
              </a:rPr>
              <a:t>PREMIES</a:t>
            </a:r>
          </a:p>
          <a:p>
            <a:pPr eaLnBrk="0" hangingPunct="0">
              <a:lnSpc>
                <a:spcPct val="100000"/>
              </a:lnSpc>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b="1" dirty="0">
              <a:cs typeface="Arial" charset="0"/>
            </a:endParaRPr>
          </a:p>
          <a:p>
            <a:pPr eaLnBrk="0" hangingPunct="0">
              <a:lnSpc>
                <a:spcPct val="100000"/>
              </a:lnSpc>
              <a:buClr>
                <a:srgbClr val="FFFFFF"/>
              </a:buClr>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cs typeface="Arial" charset="0"/>
              </a:rPr>
              <a:t>FORFAITAIR BEDRAG VOOR BA OLDTIMERS</a:t>
            </a:r>
          </a:p>
          <a:p>
            <a:pPr eaLnBrk="0" hangingPunct="0">
              <a:lnSpc>
                <a:spcPct val="100000"/>
              </a:lnSpc>
              <a:buClr>
                <a:srgbClr val="FFFFFF"/>
              </a:buClr>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b="1" dirty="0">
              <a:cs typeface="Arial" charset="0"/>
            </a:endParaRPr>
          </a:p>
          <a:p>
            <a:pPr eaLnBrk="0" hangingPunct="0">
              <a:lnSpc>
                <a:spcPct val="100000"/>
              </a:lnSpc>
              <a:buClr>
                <a:srgbClr val="FFFFFF"/>
              </a:buClr>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cs typeface="Arial" charset="0"/>
              </a:rPr>
              <a:t>PRORATA VOOR 15-25 JAAR</a:t>
            </a:r>
          </a:p>
          <a:p>
            <a:pPr eaLnBrk="0" hangingPunct="0">
              <a:lnSpc>
                <a:spcPct val="100000"/>
              </a:lnSpc>
              <a:buClr>
                <a:srgbClr val="FFFFFF"/>
              </a:buClr>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b="1" dirty="0">
              <a:cs typeface="Arial" charset="0"/>
            </a:endParaRPr>
          </a:p>
          <a:p>
            <a:pPr eaLnBrk="0" hangingPunct="0">
              <a:lnSpc>
                <a:spcPct val="100000"/>
              </a:lnSpc>
              <a:buClr>
                <a:srgbClr val="FFFFFF"/>
              </a:buClr>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cs typeface="Arial" charset="0"/>
              </a:rPr>
              <a:t>PRORATA VOOR DE OMNIUM</a:t>
            </a:r>
          </a:p>
          <a:p>
            <a:pPr lvl="1" eaLnBrk="0" hangingPunct="0">
              <a:lnSpc>
                <a:spcPct val="100000"/>
              </a:lnSpc>
              <a:buClr>
                <a:srgbClr val="FFFFFF"/>
              </a:buClr>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b="1" dirty="0">
              <a:cs typeface="Arial" charset="0"/>
            </a:endParaRPr>
          </a:p>
          <a:p>
            <a:pPr eaLnBrk="0" hangingPunct="0">
              <a:lnSpc>
                <a:spcPct val="100000"/>
              </a:lnSpc>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b="1" dirty="0">
              <a:cs typeface="Arial" charset="0"/>
            </a:endParaRPr>
          </a:p>
        </p:txBody>
      </p:sp>
    </p:spTree>
    <p:extLst>
      <p:ext uri="{BB962C8B-B14F-4D97-AF65-F5344CB8AC3E}">
        <p14:creationId xmlns:p14="http://schemas.microsoft.com/office/powerpoint/2010/main" val="1902554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948373-3FF9-43B0-87FC-E1979A00E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22" y="391006"/>
            <a:ext cx="2103418" cy="1262170"/>
          </a:xfrm>
          <a:prstGeom prst="rect">
            <a:avLst/>
          </a:prstGeom>
        </p:spPr>
      </p:pic>
      <p:pic>
        <p:nvPicPr>
          <p:cNvPr id="7" name="Afbeelding 6" descr="Afbeelding met pijl&#10;&#10;Automatisch gegenereerde beschrijving">
            <a:extLst>
              <a:ext uri="{FF2B5EF4-FFF2-40B4-BE49-F238E27FC236}">
                <a16:creationId xmlns:a16="http://schemas.microsoft.com/office/drawing/2014/main" id="{72AB2F55-4797-4140-B339-F09246280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5800"/>
            <a:ext cx="1933575" cy="2362200"/>
          </a:xfrm>
          <a:prstGeom prst="rect">
            <a:avLst/>
          </a:prstGeom>
        </p:spPr>
      </p:pic>
      <p:sp>
        <p:nvSpPr>
          <p:cNvPr id="4" name="Ondertitel 2">
            <a:extLst>
              <a:ext uri="{FF2B5EF4-FFF2-40B4-BE49-F238E27FC236}">
                <a16:creationId xmlns:a16="http://schemas.microsoft.com/office/drawing/2014/main" id="{A41B6FEB-DDE9-4851-A506-C7ABC1320232}"/>
              </a:ext>
            </a:extLst>
          </p:cNvPr>
          <p:cNvSpPr txBox="1">
            <a:spLocks/>
          </p:cNvSpPr>
          <p:nvPr/>
        </p:nvSpPr>
        <p:spPr bwMode="auto">
          <a:xfrm>
            <a:off x="871246" y="1545226"/>
            <a:ext cx="8137525" cy="1008062"/>
          </a:xfrm>
          <a:prstGeom prst="rect">
            <a:avLst/>
          </a:prstGeom>
          <a:noFill/>
          <a:ln w="9525">
            <a:noFill/>
            <a:miter lim="800000"/>
            <a:headEnd/>
            <a:tailEnd/>
          </a:ln>
        </p:spPr>
        <p:txBody>
          <a:bodyPr/>
          <a:lstStyle/>
          <a:p>
            <a:pPr>
              <a:spcBef>
                <a:spcPct val="20000"/>
              </a:spcBef>
              <a:buFont typeface="Arial" charset="0"/>
              <a:buNone/>
            </a:pPr>
            <a:endParaRPr lang="nl-BE" sz="2400" b="1">
              <a:latin typeface="Calibri" pitchFamily="34" charset="0"/>
            </a:endParaRPr>
          </a:p>
        </p:txBody>
      </p:sp>
      <p:sp>
        <p:nvSpPr>
          <p:cNvPr id="6" name="Ondertitel 2">
            <a:extLst>
              <a:ext uri="{FF2B5EF4-FFF2-40B4-BE49-F238E27FC236}">
                <a16:creationId xmlns:a16="http://schemas.microsoft.com/office/drawing/2014/main" id="{3DCD0B3A-E99C-4ECF-A7CE-999F290CF277}"/>
              </a:ext>
            </a:extLst>
          </p:cNvPr>
          <p:cNvSpPr txBox="1">
            <a:spLocks/>
          </p:cNvSpPr>
          <p:nvPr/>
        </p:nvSpPr>
        <p:spPr bwMode="auto">
          <a:xfrm>
            <a:off x="1933575" y="391006"/>
            <a:ext cx="8219201" cy="1008063"/>
          </a:xfrm>
          <a:prstGeom prst="rect">
            <a:avLst/>
          </a:prstGeom>
          <a:noFill/>
          <a:ln w="9525">
            <a:noFill/>
            <a:miter lim="800000"/>
            <a:headEnd/>
            <a:tailEnd/>
          </a:ln>
        </p:spPr>
        <p:txBody>
          <a:bodyPr/>
          <a:lstStyle/>
          <a:p>
            <a:pPr marL="609600" indent="-609600" algn="ctr" fontAlgn="base">
              <a:spcBef>
                <a:spcPct val="20000"/>
              </a:spcBef>
              <a:spcAft>
                <a:spcPct val="0"/>
              </a:spcAft>
              <a:defRPr/>
            </a:pPr>
            <a:r>
              <a:rPr lang="fr-BE" sz="4000" b="1" dirty="0">
                <a:solidFill>
                  <a:srgbClr val="C00000"/>
                </a:solidFill>
                <a:latin typeface="Times New Roman" pitchFamily="18" charset="0"/>
              </a:rPr>
              <a:t>BEHVA POSITION</a:t>
            </a:r>
          </a:p>
          <a:p>
            <a:pPr algn="ctr">
              <a:spcBef>
                <a:spcPct val="20000"/>
              </a:spcBef>
              <a:buFont typeface="Arial" charset="0"/>
              <a:buNone/>
            </a:pPr>
            <a:endParaRPr lang="nl-BE" sz="4000" b="1" dirty="0">
              <a:solidFill>
                <a:srgbClr val="FF0000"/>
              </a:solidFill>
              <a:latin typeface="Calibri" pitchFamily="34" charset="0"/>
            </a:endParaRPr>
          </a:p>
        </p:txBody>
      </p:sp>
      <p:sp>
        <p:nvSpPr>
          <p:cNvPr id="10" name="Gelijkbenige driehoek 9">
            <a:extLst>
              <a:ext uri="{FF2B5EF4-FFF2-40B4-BE49-F238E27FC236}">
                <a16:creationId xmlns:a16="http://schemas.microsoft.com/office/drawing/2014/main" id="{6217F4A5-686F-4D6F-A6A9-3E46D8D4C979}"/>
              </a:ext>
            </a:extLst>
          </p:cNvPr>
          <p:cNvSpPr/>
          <p:nvPr/>
        </p:nvSpPr>
        <p:spPr>
          <a:xfrm>
            <a:off x="1933575" y="1280865"/>
            <a:ext cx="8280400" cy="5256213"/>
          </a:xfrm>
          <a:prstGeom prst="triangle">
            <a:avLst>
              <a:gd name="adj" fmla="val 4979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dirty="0"/>
          </a:p>
        </p:txBody>
      </p:sp>
      <p:cxnSp>
        <p:nvCxnSpPr>
          <p:cNvPr id="13" name="Rechte verbindingslijn 12">
            <a:extLst>
              <a:ext uri="{FF2B5EF4-FFF2-40B4-BE49-F238E27FC236}">
                <a16:creationId xmlns:a16="http://schemas.microsoft.com/office/drawing/2014/main" id="{29B8AEB7-A55C-4AD7-BA36-91FC98CDC7F9}"/>
              </a:ext>
            </a:extLst>
          </p:cNvPr>
          <p:cNvCxnSpPr/>
          <p:nvPr/>
        </p:nvCxnSpPr>
        <p:spPr>
          <a:xfrm>
            <a:off x="5029200" y="2576265"/>
            <a:ext cx="20891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D82FB8D3-CA59-4C7D-A35B-026A8710A4F4}"/>
              </a:ext>
            </a:extLst>
          </p:cNvPr>
          <p:cNvCxnSpPr/>
          <p:nvPr/>
        </p:nvCxnSpPr>
        <p:spPr>
          <a:xfrm>
            <a:off x="3662363" y="4376490"/>
            <a:ext cx="48244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362DB542-613B-4FF4-B581-B0BAF36FC28C}"/>
              </a:ext>
            </a:extLst>
          </p:cNvPr>
          <p:cNvCxnSpPr/>
          <p:nvPr/>
        </p:nvCxnSpPr>
        <p:spPr>
          <a:xfrm>
            <a:off x="2870200" y="5313115"/>
            <a:ext cx="63357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kstvak 28">
            <a:extLst>
              <a:ext uri="{FF2B5EF4-FFF2-40B4-BE49-F238E27FC236}">
                <a16:creationId xmlns:a16="http://schemas.microsoft.com/office/drawing/2014/main" id="{1E81A3C4-6475-42C9-93D4-9F0DAEE793AC}"/>
              </a:ext>
            </a:extLst>
          </p:cNvPr>
          <p:cNvSpPr txBox="1">
            <a:spLocks noChangeArrowheads="1"/>
          </p:cNvSpPr>
          <p:nvPr/>
        </p:nvSpPr>
        <p:spPr bwMode="auto">
          <a:xfrm>
            <a:off x="4237038" y="4449515"/>
            <a:ext cx="36734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nl-BE" altLang="nl-BE" sz="4000" dirty="0">
                <a:solidFill>
                  <a:schemeClr val="bg1"/>
                </a:solidFill>
                <a:latin typeface="Calibri" panose="020F0502020204030204" pitchFamily="34" charset="0"/>
              </a:rPr>
              <a:t>527 clubs</a:t>
            </a:r>
          </a:p>
        </p:txBody>
      </p:sp>
      <p:sp>
        <p:nvSpPr>
          <p:cNvPr id="17" name="Tekstvak 29">
            <a:extLst>
              <a:ext uri="{FF2B5EF4-FFF2-40B4-BE49-F238E27FC236}">
                <a16:creationId xmlns:a16="http://schemas.microsoft.com/office/drawing/2014/main" id="{38B70523-0BC6-46E2-8A18-E79B9255D2DF}"/>
              </a:ext>
            </a:extLst>
          </p:cNvPr>
          <p:cNvSpPr txBox="1">
            <a:spLocks noChangeArrowheads="1"/>
          </p:cNvSpPr>
          <p:nvPr/>
        </p:nvSpPr>
        <p:spPr bwMode="auto">
          <a:xfrm>
            <a:off x="3733800" y="5600453"/>
            <a:ext cx="5040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nl-BE" altLang="nl-BE" sz="4000" dirty="0">
                <a:solidFill>
                  <a:schemeClr val="bg1"/>
                </a:solidFill>
                <a:latin typeface="Calibri" panose="020F0502020204030204" pitchFamily="34" charset="0"/>
              </a:rPr>
              <a:t>+/- 101.000 personen</a:t>
            </a:r>
          </a:p>
        </p:txBody>
      </p:sp>
      <p:pic>
        <p:nvPicPr>
          <p:cNvPr id="18" name="Afbeelding 17">
            <a:extLst>
              <a:ext uri="{FF2B5EF4-FFF2-40B4-BE49-F238E27FC236}">
                <a16:creationId xmlns:a16="http://schemas.microsoft.com/office/drawing/2014/main" id="{A19D49BE-CAA8-4D22-9A07-ED78BD9F04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1524" y="2863603"/>
            <a:ext cx="2308951" cy="1385502"/>
          </a:xfrm>
          <a:prstGeom prst="rect">
            <a:avLst/>
          </a:prstGeom>
        </p:spPr>
      </p:pic>
      <p:pic>
        <p:nvPicPr>
          <p:cNvPr id="3" name="Afbeelding 2">
            <a:extLst>
              <a:ext uri="{FF2B5EF4-FFF2-40B4-BE49-F238E27FC236}">
                <a16:creationId xmlns:a16="http://schemas.microsoft.com/office/drawing/2014/main" id="{821E8CF6-C974-4817-8E89-AD6EA0AE28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0530" y="1950747"/>
            <a:ext cx="895052" cy="552088"/>
          </a:xfrm>
          <a:prstGeom prst="rect">
            <a:avLst/>
          </a:prstGeom>
        </p:spPr>
      </p:pic>
    </p:spTree>
    <p:extLst>
      <p:ext uri="{BB962C8B-B14F-4D97-AF65-F5344CB8AC3E}">
        <p14:creationId xmlns:p14="http://schemas.microsoft.com/office/powerpoint/2010/main" val="13953731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948373-3FF9-43B0-87FC-E1979A00E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22" y="391006"/>
            <a:ext cx="2103418" cy="1262170"/>
          </a:xfrm>
          <a:prstGeom prst="rect">
            <a:avLst/>
          </a:prstGeom>
        </p:spPr>
      </p:pic>
      <p:pic>
        <p:nvPicPr>
          <p:cNvPr id="7" name="Afbeelding 6" descr="Afbeelding met pijl&#10;&#10;Automatisch gegenereerde beschrijving">
            <a:extLst>
              <a:ext uri="{FF2B5EF4-FFF2-40B4-BE49-F238E27FC236}">
                <a16:creationId xmlns:a16="http://schemas.microsoft.com/office/drawing/2014/main" id="{72AB2F55-4797-4140-B339-F09246280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5800"/>
            <a:ext cx="1933575" cy="2362200"/>
          </a:xfrm>
          <a:prstGeom prst="rect">
            <a:avLst/>
          </a:prstGeom>
        </p:spPr>
      </p:pic>
      <p:sp>
        <p:nvSpPr>
          <p:cNvPr id="3" name="Tekstvak 2">
            <a:extLst>
              <a:ext uri="{FF2B5EF4-FFF2-40B4-BE49-F238E27FC236}">
                <a16:creationId xmlns:a16="http://schemas.microsoft.com/office/drawing/2014/main" id="{E429C092-2880-8F56-1069-A0BAA049FBF1}"/>
              </a:ext>
            </a:extLst>
          </p:cNvPr>
          <p:cNvSpPr txBox="1"/>
          <p:nvPr/>
        </p:nvSpPr>
        <p:spPr>
          <a:xfrm>
            <a:off x="2590800" y="972597"/>
            <a:ext cx="8317832" cy="3029997"/>
          </a:xfrm>
          <a:prstGeom prst="rect">
            <a:avLst/>
          </a:prstGeom>
          <a:noFill/>
        </p:spPr>
        <p:txBody>
          <a:bodyPr wrap="square">
            <a:spAutoFit/>
          </a:bodyPr>
          <a:lstStyle/>
          <a:p>
            <a:pPr>
              <a:tabLst>
                <a:tab pos="179705" algn="l"/>
              </a:tabLst>
            </a:pPr>
            <a:r>
              <a:rPr lang="fr-FR" sz="1800" b="1" cap="all" dirty="0">
                <a:effectLst/>
                <a:latin typeface="Arial" panose="020B0604020202020204" pitchFamily="34" charset="0"/>
                <a:ea typeface="Calibri" panose="020F0502020204030204" pitchFamily="34" charset="0"/>
                <a:cs typeface="Times New Roman" panose="02020603050405020304" pitchFamily="18" charset="0"/>
              </a:rPr>
              <a:t>affinity-producten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fontAlgn="ctr">
              <a:lnSpc>
                <a:spcPct val="120000"/>
              </a:lnSpc>
              <a:tabLst>
                <a:tab pos="228600" algn="l"/>
              </a:tabLst>
            </a:pPr>
            <a:r>
              <a:rPr lang="fr-FR" sz="1800" b="1" cap="all" dirty="0">
                <a:effectLst/>
                <a:latin typeface="Arial" panose="020B0604020202020204" pitchFamily="34" charset="0"/>
                <a:ea typeface="Calibri" panose="020F0502020204030204" pitchFamily="34" charset="0"/>
                <a:cs typeface="Times New Roman" panose="02020603050405020304" pitchFamily="18" charset="0"/>
              </a:rPr>
              <a:t>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fontAlgn="ctr">
              <a:lnSpc>
                <a:spcPct val="120000"/>
              </a:lnSpc>
              <a:tabLst>
                <a:tab pos="228600" algn="l"/>
              </a:tabLst>
            </a:pPr>
            <a:r>
              <a:rPr lang="fr-FR" sz="18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Als lid van </a:t>
            </a:r>
            <a:r>
              <a:rPr lang="fr-FR" sz="1800" dirty="0">
                <a:effectLst/>
                <a:latin typeface="Arial" panose="020B0604020202020204" pitchFamily="34" charset="0"/>
                <a:ea typeface="Calibri" panose="020F0502020204030204" pitchFamily="34" charset="0"/>
                <a:cs typeface="Times New Roman" panose="02020603050405020304" pitchFamily="18" charset="0"/>
              </a:rPr>
              <a:t>BEHVA geniet </a:t>
            </a:r>
            <a:r>
              <a:rPr lang="fr-FR" sz="18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je van een dienstverlening op </a:t>
            </a:r>
            <a:r>
              <a:rPr lang="fr-FR" sz="1800" dirty="0" err="1">
                <a:solidFill>
                  <a:srgbClr val="231F20"/>
                </a:solidFill>
                <a:effectLst/>
                <a:latin typeface="Arial" panose="020B0604020202020204" pitchFamily="34" charset="0"/>
                <a:ea typeface="Calibri" panose="020F0502020204030204" pitchFamily="34" charset="0"/>
                <a:cs typeface="Times New Roman" panose="02020603050405020304" pitchFamily="18" charset="0"/>
              </a:rPr>
              <a:t>maat</a:t>
            </a:r>
            <a:r>
              <a:rPr lang="fr-FR" sz="18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en van zeer voordelige voorwaarden voor al je privéverzekeringen.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fontAlgn="ctr">
              <a:lnSpc>
                <a:spcPct val="120000"/>
              </a:lnSpc>
              <a:tabLst>
                <a:tab pos="228600" algn="l"/>
              </a:tabLst>
            </a:pPr>
            <a:r>
              <a:rPr lang="fr-FR" sz="18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fontAlgn="ctr">
              <a:lnSpc>
                <a:spcPct val="120000"/>
              </a:lnSpc>
              <a:tabLst>
                <a:tab pos="228600" algn="l"/>
              </a:tabLst>
            </a:pPr>
            <a:r>
              <a:rPr lang="fr-FR" sz="1800" dirty="0">
                <a:effectLst/>
                <a:latin typeface="Arial" panose="020B0604020202020204" pitchFamily="34" charset="0"/>
                <a:ea typeface="Calibri" panose="020F0502020204030204" pitchFamily="34" charset="0"/>
                <a:cs typeface="Times New Roman" panose="02020603050405020304" pitchFamily="18" charset="0"/>
              </a:rPr>
              <a:t>Er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werd</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voor</a:t>
            </a:r>
            <a:r>
              <a:rPr lang="fr-FR" sz="1800" dirty="0">
                <a:effectLst/>
                <a:latin typeface="Arial" panose="020B0604020202020204" pitchFamily="34" charset="0"/>
                <a:ea typeface="Calibri" panose="020F0502020204030204" pitchFamily="34" charset="0"/>
                <a:cs typeface="Times New Roman" panose="02020603050405020304" pitchFamily="18" charset="0"/>
              </a:rPr>
              <a:t> BEHVA-</a:t>
            </a:r>
            <a:r>
              <a:rPr lang="fr-FR" sz="1800" dirty="0" err="1">
                <a:effectLst/>
                <a:latin typeface="Arial" panose="020B0604020202020204" pitchFamily="34" charset="0"/>
                <a:ea typeface="Calibri" panose="020F0502020204030204" pitchFamily="34" charset="0"/>
                <a:cs typeface="Times New Roman" panose="02020603050405020304" pitchFamily="18" charset="0"/>
              </a:rPr>
              <a:t>leden</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een</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exclusief</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verzekeringsprogramma</a:t>
            </a:r>
            <a:r>
              <a:rPr lang="fr-FR" sz="1800" dirty="0">
                <a:effectLst/>
                <a:latin typeface="Arial" panose="020B0604020202020204" pitchFamily="34" charset="0"/>
                <a:ea typeface="Calibri" panose="020F0502020204030204" pitchFamily="34" charset="0"/>
                <a:cs typeface="Times New Roman" panose="02020603050405020304" pitchFamily="18" charset="0"/>
              </a:rPr>
              <a:t> ontwikkeld.   Je kan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genieten</a:t>
            </a:r>
            <a:r>
              <a:rPr lang="fr-FR" sz="1800" dirty="0">
                <a:effectLst/>
                <a:latin typeface="Arial" panose="020B0604020202020204" pitchFamily="34" charset="0"/>
                <a:ea typeface="Calibri" panose="020F0502020204030204" pitchFamily="34" charset="0"/>
                <a:cs typeface="Times New Roman" panose="02020603050405020304" pitchFamily="18" charset="0"/>
              </a:rPr>
              <a:t> van een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groepstarief</a:t>
            </a:r>
            <a:r>
              <a:rPr lang="fr-FR" sz="1800" dirty="0">
                <a:effectLst/>
                <a:latin typeface="Arial" panose="020B0604020202020204" pitchFamily="34" charset="0"/>
                <a:ea typeface="Calibri" panose="020F0502020204030204" pitchFamily="34" charset="0"/>
                <a:cs typeface="Times New Roman" panose="02020603050405020304" pitchFamily="18" charset="0"/>
              </a:rPr>
              <a:t> met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kortingen</a:t>
            </a:r>
            <a:r>
              <a:rPr lang="fr-FR" sz="1800" dirty="0">
                <a:effectLst/>
                <a:latin typeface="Arial" panose="020B0604020202020204" pitchFamily="34" charset="0"/>
                <a:ea typeface="Calibri" panose="020F0502020204030204" pitchFamily="34" charset="0"/>
                <a:cs typeface="Times New Roman" panose="02020603050405020304" pitchFamily="18" charset="0"/>
              </a:rPr>
              <a:t> tot 30%.</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pPr>
            <a:r>
              <a:rPr lang="nl-NL"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nl-BE" sz="2000" dirty="0">
              <a:solidFill>
                <a:srgbClr val="000000"/>
              </a:solidFill>
              <a:effectLst/>
              <a:latin typeface="FuturaBT-Book"/>
              <a:ea typeface="Calibri" panose="020F0502020204030204" pitchFamily="34" charset="0"/>
              <a:cs typeface="Times New Roman" panose="02020603050405020304" pitchFamily="18" charset="0"/>
            </a:endParaRPr>
          </a:p>
          <a:p>
            <a:pPr algn="just">
              <a:lnSpc>
                <a:spcPct val="120000"/>
              </a:lnSpc>
            </a:pPr>
            <a:endParaRPr lang="nl-BE" sz="2000" dirty="0">
              <a:solidFill>
                <a:srgbClr val="000000"/>
              </a:solidFill>
              <a:effectLst/>
              <a:latin typeface="FuturaBT-Book"/>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12162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948373-3FF9-43B0-87FC-E1979A00E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22" y="391006"/>
            <a:ext cx="2103418" cy="1262170"/>
          </a:xfrm>
          <a:prstGeom prst="rect">
            <a:avLst/>
          </a:prstGeom>
        </p:spPr>
      </p:pic>
      <p:pic>
        <p:nvPicPr>
          <p:cNvPr id="7" name="Afbeelding 6" descr="Afbeelding met pijl&#10;&#10;Automatisch gegenereerde beschrijving">
            <a:extLst>
              <a:ext uri="{FF2B5EF4-FFF2-40B4-BE49-F238E27FC236}">
                <a16:creationId xmlns:a16="http://schemas.microsoft.com/office/drawing/2014/main" id="{72AB2F55-4797-4140-B339-F09246280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5800"/>
            <a:ext cx="1933575" cy="2362200"/>
          </a:xfrm>
          <a:prstGeom prst="rect">
            <a:avLst/>
          </a:prstGeom>
        </p:spPr>
      </p:pic>
      <p:sp>
        <p:nvSpPr>
          <p:cNvPr id="3" name="Tekstvak 2">
            <a:extLst>
              <a:ext uri="{FF2B5EF4-FFF2-40B4-BE49-F238E27FC236}">
                <a16:creationId xmlns:a16="http://schemas.microsoft.com/office/drawing/2014/main" id="{289F1A7D-3298-BC5C-5399-BD35B0903B82}"/>
              </a:ext>
            </a:extLst>
          </p:cNvPr>
          <p:cNvSpPr txBox="1"/>
          <p:nvPr/>
        </p:nvSpPr>
        <p:spPr>
          <a:xfrm>
            <a:off x="2554704" y="1296331"/>
            <a:ext cx="8482263" cy="3717171"/>
          </a:xfrm>
          <a:prstGeom prst="rect">
            <a:avLst/>
          </a:prstGeom>
          <a:noFill/>
        </p:spPr>
        <p:txBody>
          <a:bodyPr wrap="square">
            <a:spAutoFit/>
          </a:bodyPr>
          <a:lstStyle/>
          <a:p>
            <a:pPr>
              <a:lnSpc>
                <a:spcPct val="120000"/>
              </a:lnSpc>
            </a:pPr>
            <a:r>
              <a:rPr lang="nl-NL"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Info</a:t>
            </a:r>
            <a:endParaRPr lang="nl-BE" sz="4000" dirty="0">
              <a:solidFill>
                <a:srgbClr val="000000"/>
              </a:solidFill>
              <a:effectLst/>
              <a:latin typeface="FuturaBT-Book"/>
              <a:ea typeface="Calibri" panose="020F0502020204030204" pitchFamily="34" charset="0"/>
              <a:cs typeface="Times New Roman" panose="02020603050405020304" pitchFamily="18" charset="0"/>
            </a:endParaRPr>
          </a:p>
          <a:p>
            <a:pPr>
              <a:lnSpc>
                <a:spcPct val="120000"/>
              </a:lnSpc>
            </a:pPr>
            <a:r>
              <a:rPr lang="nl-NL"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nl-BE" sz="4000" dirty="0">
              <a:solidFill>
                <a:srgbClr val="000000"/>
              </a:solidFill>
              <a:effectLst/>
              <a:latin typeface="FuturaBT-Book"/>
              <a:ea typeface="Calibri" panose="020F0502020204030204" pitchFamily="34" charset="0"/>
              <a:cs typeface="Times New Roman" panose="02020603050405020304" pitchFamily="18" charset="0"/>
            </a:endParaRPr>
          </a:p>
          <a:p>
            <a:pPr>
              <a:lnSpc>
                <a:spcPct val="120000"/>
              </a:lnSpc>
            </a:pPr>
            <a:r>
              <a:rPr lang="nl-NL" sz="4000"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hlinkClick r:id="rId4"/>
              </a:rPr>
              <a:t>contact@</a:t>
            </a:r>
            <a:r>
              <a:rPr lang="nl-NL" sz="4000" u="sng" dirty="0">
                <a:solidFill>
                  <a:srgbClr val="000000"/>
                </a:solidFill>
                <a:latin typeface="Arial" panose="020B0604020202020204" pitchFamily="34" charset="0"/>
                <a:ea typeface="Calibri" panose="020F0502020204030204" pitchFamily="34" charset="0"/>
                <a:cs typeface="Times New Roman" panose="02020603050405020304" pitchFamily="18" charset="0"/>
                <a:hlinkClick r:id="rId4"/>
              </a:rPr>
              <a:t>nl</a:t>
            </a:r>
            <a:r>
              <a:rPr lang="nl-NL" sz="4000"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hlinkClick r:id="rId4"/>
              </a:rPr>
              <a:t>.behva-insurance.be  </a:t>
            </a:r>
            <a:endParaRPr lang="nl-BE" sz="4000" dirty="0">
              <a:solidFill>
                <a:srgbClr val="000000"/>
              </a:solidFill>
              <a:effectLst/>
              <a:latin typeface="FuturaBT-Book"/>
              <a:ea typeface="Calibri" panose="020F0502020204030204" pitchFamily="34" charset="0"/>
              <a:cs typeface="Times New Roman" panose="02020603050405020304" pitchFamily="18" charset="0"/>
            </a:endParaRPr>
          </a:p>
          <a:p>
            <a:pPr>
              <a:lnSpc>
                <a:spcPct val="120000"/>
              </a:lnSpc>
            </a:pPr>
            <a:r>
              <a:rPr lang="nl-NL"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nl-BE" sz="4000" dirty="0">
              <a:solidFill>
                <a:srgbClr val="000000"/>
              </a:solidFill>
              <a:effectLst/>
              <a:latin typeface="FuturaBT-Book"/>
              <a:ea typeface="Calibri" panose="020F0502020204030204" pitchFamily="34" charset="0"/>
              <a:cs typeface="Times New Roman" panose="02020603050405020304" pitchFamily="18" charset="0"/>
            </a:endParaRPr>
          </a:p>
          <a:p>
            <a:pPr>
              <a:lnSpc>
                <a:spcPct val="120000"/>
              </a:lnSpc>
            </a:pPr>
            <a:r>
              <a:rPr lang="nl-NL"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02 377 13 46</a:t>
            </a:r>
            <a:endParaRPr lang="nl-BE" sz="4000" dirty="0">
              <a:solidFill>
                <a:srgbClr val="000000"/>
              </a:solidFill>
              <a:effectLst/>
              <a:latin typeface="FuturaBT-Book"/>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97739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Ondertitel 2"/>
          <p:cNvSpPr txBox="1">
            <a:spLocks/>
          </p:cNvSpPr>
          <p:nvPr/>
        </p:nvSpPr>
        <p:spPr bwMode="auto">
          <a:xfrm>
            <a:off x="2135189" y="1773238"/>
            <a:ext cx="8137525" cy="1008062"/>
          </a:xfrm>
          <a:prstGeom prst="rect">
            <a:avLst/>
          </a:prstGeom>
          <a:noFill/>
          <a:ln w="9525">
            <a:noFill/>
            <a:miter lim="800000"/>
            <a:headEnd/>
            <a:tailEnd/>
          </a:ln>
        </p:spPr>
        <p:txBody>
          <a:bodyPr/>
          <a:lstStyle/>
          <a:p>
            <a:pPr>
              <a:spcBef>
                <a:spcPct val="20000"/>
              </a:spcBef>
              <a:buFont typeface="Arial" charset="0"/>
              <a:buNone/>
            </a:pPr>
            <a:endParaRPr lang="nl-BE" sz="2400" b="1">
              <a:latin typeface="Calibri" pitchFamily="34" charset="0"/>
            </a:endParaRPr>
          </a:p>
        </p:txBody>
      </p:sp>
      <p:sp>
        <p:nvSpPr>
          <p:cNvPr id="7" name="Ondertitel 6"/>
          <p:cNvSpPr>
            <a:spLocks noGrp="1"/>
          </p:cNvSpPr>
          <p:nvPr>
            <p:ph type="subTitle" idx="1"/>
          </p:nvPr>
        </p:nvSpPr>
        <p:spPr>
          <a:xfrm>
            <a:off x="369413" y="4888879"/>
            <a:ext cx="10736551" cy="1155142"/>
          </a:xfrm>
        </p:spPr>
        <p:txBody>
          <a:bodyPr rtlCol="0">
            <a:normAutofit/>
          </a:bodyPr>
          <a:lstStyle/>
          <a:p>
            <a:pPr lvl="2" eaLnBrk="1" fontAlgn="auto" hangingPunct="1">
              <a:spcAft>
                <a:spcPts val="0"/>
              </a:spcAft>
              <a:defRPr/>
            </a:pPr>
            <a:r>
              <a:rPr lang="nl-BE" sz="4400" dirty="0">
                <a:solidFill>
                  <a:srgbClr val="C00000"/>
                </a:solidFill>
              </a:rPr>
              <a:t>Dank u voor uw aandacht</a:t>
            </a:r>
          </a:p>
          <a:p>
            <a:pPr lvl="2" algn="l" eaLnBrk="1" fontAlgn="auto" hangingPunct="1">
              <a:spcAft>
                <a:spcPts val="0"/>
              </a:spcAft>
              <a:defRPr/>
            </a:pPr>
            <a:endParaRPr lang="nl-BE" sz="2000" dirty="0"/>
          </a:p>
          <a:p>
            <a:pPr lvl="2" algn="l" eaLnBrk="1" fontAlgn="auto" hangingPunct="1">
              <a:spcAft>
                <a:spcPts val="0"/>
              </a:spcAft>
              <a:defRPr/>
            </a:pPr>
            <a:endParaRPr lang="nl-BE" sz="2000" dirty="0">
              <a:solidFill>
                <a:schemeClr val="tx1"/>
              </a:solidFill>
            </a:endParaRPr>
          </a:p>
          <a:p>
            <a:pPr lvl="2" algn="l" eaLnBrk="1" fontAlgn="auto" hangingPunct="1">
              <a:spcAft>
                <a:spcPts val="0"/>
              </a:spcAft>
              <a:defRPr/>
            </a:pPr>
            <a:endParaRPr lang="nl-BE" sz="2000" dirty="0"/>
          </a:p>
          <a:p>
            <a:pPr algn="l">
              <a:defRPr/>
            </a:pPr>
            <a:endParaRPr lang="nl-BE" dirty="0">
              <a:solidFill>
                <a:schemeClr val="tx1"/>
              </a:solidFill>
            </a:endParaRPr>
          </a:p>
          <a:p>
            <a:pPr>
              <a:defRPr/>
            </a:pPr>
            <a:endParaRPr lang="nl-BE" dirty="0">
              <a:solidFill>
                <a:schemeClr val="tx1"/>
              </a:solidFill>
            </a:endParaRPr>
          </a:p>
        </p:txBody>
      </p:sp>
      <p:pic>
        <p:nvPicPr>
          <p:cNvPr id="5" name="Afbeelding 4">
            <a:extLst>
              <a:ext uri="{FF2B5EF4-FFF2-40B4-BE49-F238E27FC236}">
                <a16:creationId xmlns:a16="http://schemas.microsoft.com/office/drawing/2014/main" id="{5EF1D2A5-98E2-45FB-B476-DD35E952E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1871" y="443208"/>
            <a:ext cx="6989329" cy="4193993"/>
          </a:xfrm>
          <a:prstGeom prst="rect">
            <a:avLst/>
          </a:prstGeom>
        </p:spPr>
      </p:pic>
    </p:spTree>
    <p:extLst>
      <p:ext uri="{BB962C8B-B14F-4D97-AF65-F5344CB8AC3E}">
        <p14:creationId xmlns:p14="http://schemas.microsoft.com/office/powerpoint/2010/main" val="799895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948373-3FF9-43B0-87FC-E1979A00E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22" y="391006"/>
            <a:ext cx="2103418" cy="1262170"/>
          </a:xfrm>
          <a:prstGeom prst="rect">
            <a:avLst/>
          </a:prstGeom>
        </p:spPr>
      </p:pic>
      <p:pic>
        <p:nvPicPr>
          <p:cNvPr id="7" name="Afbeelding 6" descr="Afbeelding met pijl&#10;&#10;Automatisch gegenereerde beschrijving">
            <a:extLst>
              <a:ext uri="{FF2B5EF4-FFF2-40B4-BE49-F238E27FC236}">
                <a16:creationId xmlns:a16="http://schemas.microsoft.com/office/drawing/2014/main" id="{72AB2F55-4797-4140-B339-F09246280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5800"/>
            <a:ext cx="1933575" cy="2362200"/>
          </a:xfrm>
          <a:prstGeom prst="rect">
            <a:avLst/>
          </a:prstGeom>
        </p:spPr>
      </p:pic>
      <p:sp>
        <p:nvSpPr>
          <p:cNvPr id="4" name="Rectangle 3">
            <a:extLst>
              <a:ext uri="{FF2B5EF4-FFF2-40B4-BE49-F238E27FC236}">
                <a16:creationId xmlns:a16="http://schemas.microsoft.com/office/drawing/2014/main" id="{A261BDD5-4D77-4687-B0C1-BD776D5AC66D}"/>
              </a:ext>
            </a:extLst>
          </p:cNvPr>
          <p:cNvSpPr txBox="1">
            <a:spLocks noChangeArrowheads="1"/>
          </p:cNvSpPr>
          <p:nvPr/>
        </p:nvSpPr>
        <p:spPr bwMode="auto">
          <a:xfrm>
            <a:off x="1127990" y="168391"/>
            <a:ext cx="10700487" cy="72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09600" indent="-609600" algn="ctr" fontAlgn="base">
              <a:spcBef>
                <a:spcPct val="20000"/>
              </a:spcBef>
              <a:spcAft>
                <a:spcPct val="0"/>
              </a:spcAft>
              <a:defRPr/>
            </a:pPr>
            <a:r>
              <a:rPr lang="fr-BE" sz="4000" b="1" dirty="0">
                <a:solidFill>
                  <a:srgbClr val="C00000"/>
                </a:solidFill>
                <a:latin typeface="Times New Roman" pitchFamily="18" charset="0"/>
              </a:rPr>
              <a:t>BEHVA ORGANISATION</a:t>
            </a:r>
          </a:p>
        </p:txBody>
      </p:sp>
      <p:sp>
        <p:nvSpPr>
          <p:cNvPr id="37" name="Rechthoek 36">
            <a:extLst>
              <a:ext uri="{FF2B5EF4-FFF2-40B4-BE49-F238E27FC236}">
                <a16:creationId xmlns:a16="http://schemas.microsoft.com/office/drawing/2014/main" id="{E40C05D3-3E6B-4A04-82DA-BD70552566FB}"/>
              </a:ext>
            </a:extLst>
          </p:cNvPr>
          <p:cNvSpPr/>
          <p:nvPr/>
        </p:nvSpPr>
        <p:spPr>
          <a:xfrm>
            <a:off x="1010539" y="3979624"/>
            <a:ext cx="8854196" cy="256955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8" name="Rechthoek 37">
            <a:extLst>
              <a:ext uri="{FF2B5EF4-FFF2-40B4-BE49-F238E27FC236}">
                <a16:creationId xmlns:a16="http://schemas.microsoft.com/office/drawing/2014/main" id="{C445509A-B692-479F-9910-D6872EEC9675}"/>
              </a:ext>
            </a:extLst>
          </p:cNvPr>
          <p:cNvSpPr/>
          <p:nvPr/>
        </p:nvSpPr>
        <p:spPr>
          <a:xfrm>
            <a:off x="3737536" y="1117460"/>
            <a:ext cx="372661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solidFill>
                  <a:schemeClr val="bg1"/>
                </a:solidFill>
              </a:rPr>
              <a:t>OA – BO BEHVA</a:t>
            </a:r>
          </a:p>
          <a:p>
            <a:pPr algn="ctr"/>
            <a:r>
              <a:rPr lang="nl-NL" sz="2800" dirty="0">
                <a:solidFill>
                  <a:schemeClr val="tx1"/>
                </a:solidFill>
              </a:rPr>
              <a:t>STRATEGIC ROOM</a:t>
            </a:r>
            <a:endParaRPr lang="nl-BE" sz="2800" dirty="0">
              <a:solidFill>
                <a:schemeClr val="tx1"/>
              </a:solidFill>
            </a:endParaRPr>
          </a:p>
        </p:txBody>
      </p:sp>
      <p:sp>
        <p:nvSpPr>
          <p:cNvPr id="39" name="Rechthoek 38">
            <a:extLst>
              <a:ext uri="{FF2B5EF4-FFF2-40B4-BE49-F238E27FC236}">
                <a16:creationId xmlns:a16="http://schemas.microsoft.com/office/drawing/2014/main" id="{9A67DA33-8B1D-4C49-8FBF-5D2BAB82514B}"/>
              </a:ext>
            </a:extLst>
          </p:cNvPr>
          <p:cNvSpPr/>
          <p:nvPr/>
        </p:nvSpPr>
        <p:spPr>
          <a:xfrm>
            <a:off x="4555222" y="2276055"/>
            <a:ext cx="2015586" cy="115294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t>CEO </a:t>
            </a:r>
          </a:p>
          <a:p>
            <a:pPr algn="ctr"/>
            <a:r>
              <a:rPr lang="nl-NL" sz="2800"/>
              <a:t>BEHVA </a:t>
            </a:r>
            <a:endParaRPr lang="nl-NL" sz="2800" dirty="0"/>
          </a:p>
          <a:p>
            <a:pPr algn="ctr"/>
            <a:endParaRPr lang="nl-BE" dirty="0"/>
          </a:p>
        </p:txBody>
      </p:sp>
      <p:sp>
        <p:nvSpPr>
          <p:cNvPr id="40" name="Rechthoek 39">
            <a:extLst>
              <a:ext uri="{FF2B5EF4-FFF2-40B4-BE49-F238E27FC236}">
                <a16:creationId xmlns:a16="http://schemas.microsoft.com/office/drawing/2014/main" id="{ED578B37-956E-48FB-8F6F-587693D8A969}"/>
              </a:ext>
            </a:extLst>
          </p:cNvPr>
          <p:cNvSpPr/>
          <p:nvPr/>
        </p:nvSpPr>
        <p:spPr>
          <a:xfrm>
            <a:off x="7367513" y="4318995"/>
            <a:ext cx="2075298" cy="14002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BACK OFFICE</a:t>
            </a:r>
          </a:p>
          <a:p>
            <a:pPr algn="ctr"/>
            <a:r>
              <a:rPr lang="nl-NL" dirty="0"/>
              <a:t>Sec</a:t>
            </a:r>
          </a:p>
          <a:p>
            <a:pPr algn="ctr"/>
            <a:r>
              <a:rPr lang="nl-NL" dirty="0"/>
              <a:t>Managers/External</a:t>
            </a:r>
            <a:endParaRPr lang="nl-BE" dirty="0"/>
          </a:p>
        </p:txBody>
      </p:sp>
      <p:sp>
        <p:nvSpPr>
          <p:cNvPr id="41" name="Rechthoek 40">
            <a:extLst>
              <a:ext uri="{FF2B5EF4-FFF2-40B4-BE49-F238E27FC236}">
                <a16:creationId xmlns:a16="http://schemas.microsoft.com/office/drawing/2014/main" id="{73D93F98-E0F6-431C-B747-352E7ED3BCFF}"/>
              </a:ext>
            </a:extLst>
          </p:cNvPr>
          <p:cNvSpPr/>
          <p:nvPr/>
        </p:nvSpPr>
        <p:spPr>
          <a:xfrm>
            <a:off x="1500976" y="4332304"/>
            <a:ext cx="2075299" cy="13908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dirty="0"/>
              <a:t>Region </a:t>
            </a:r>
          </a:p>
          <a:p>
            <a:pPr algn="ctr"/>
            <a:r>
              <a:rPr lang="nl-NL" dirty="0"/>
              <a:t>Bruxelles-Wallonie</a:t>
            </a:r>
          </a:p>
          <a:p>
            <a:pPr algn="ctr"/>
            <a:r>
              <a:rPr lang="nl-NL" dirty="0"/>
              <a:t>Coordinator</a:t>
            </a:r>
          </a:p>
          <a:p>
            <a:pPr algn="ctr"/>
            <a:r>
              <a:rPr lang="nl-NL" dirty="0"/>
              <a:t>Liaison Officier</a:t>
            </a:r>
          </a:p>
          <a:p>
            <a:pPr algn="ctr"/>
            <a:r>
              <a:rPr lang="nl-NL" dirty="0"/>
              <a:t>Ambassador</a:t>
            </a:r>
          </a:p>
        </p:txBody>
      </p:sp>
      <p:sp>
        <p:nvSpPr>
          <p:cNvPr id="42" name="Rechthoek 41">
            <a:extLst>
              <a:ext uri="{FF2B5EF4-FFF2-40B4-BE49-F238E27FC236}">
                <a16:creationId xmlns:a16="http://schemas.microsoft.com/office/drawing/2014/main" id="{4B4DFCF6-D4F9-4D04-BAD2-1E39538E3789}"/>
              </a:ext>
            </a:extLst>
          </p:cNvPr>
          <p:cNvSpPr/>
          <p:nvPr/>
        </p:nvSpPr>
        <p:spPr>
          <a:xfrm>
            <a:off x="4495509" y="4357515"/>
            <a:ext cx="2075299" cy="1390848"/>
          </a:xfrm>
          <a:prstGeom prst="rect">
            <a:avLst/>
          </a:prstGeom>
          <a:solidFill>
            <a:schemeClr val="accent4">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dirty="0"/>
              <a:t>Region </a:t>
            </a:r>
          </a:p>
          <a:p>
            <a:pPr algn="ctr"/>
            <a:r>
              <a:rPr lang="nl-NL" dirty="0"/>
              <a:t>Vlaanderen</a:t>
            </a:r>
          </a:p>
          <a:p>
            <a:pPr algn="ctr"/>
            <a:r>
              <a:rPr lang="nl-NL" dirty="0"/>
              <a:t>Coordinator</a:t>
            </a:r>
          </a:p>
          <a:p>
            <a:pPr algn="ctr"/>
            <a:r>
              <a:rPr lang="nl-NL" dirty="0"/>
              <a:t>Liaison Officier</a:t>
            </a:r>
          </a:p>
          <a:p>
            <a:pPr algn="ctr"/>
            <a:r>
              <a:rPr lang="nl-NL" dirty="0"/>
              <a:t>Ambassador</a:t>
            </a:r>
            <a:endParaRPr lang="nl-BE" dirty="0"/>
          </a:p>
        </p:txBody>
      </p:sp>
      <p:sp>
        <p:nvSpPr>
          <p:cNvPr id="43" name="Tekstvak 42">
            <a:extLst>
              <a:ext uri="{FF2B5EF4-FFF2-40B4-BE49-F238E27FC236}">
                <a16:creationId xmlns:a16="http://schemas.microsoft.com/office/drawing/2014/main" id="{3C68D0A0-B59F-4078-A0CF-CA46C5C71896}"/>
              </a:ext>
            </a:extLst>
          </p:cNvPr>
          <p:cNvSpPr txBox="1"/>
          <p:nvPr/>
        </p:nvSpPr>
        <p:spPr>
          <a:xfrm>
            <a:off x="3914490" y="5867985"/>
            <a:ext cx="3221523" cy="584775"/>
          </a:xfrm>
          <a:prstGeom prst="rect">
            <a:avLst/>
          </a:prstGeom>
          <a:solidFill>
            <a:srgbClr val="FFC000"/>
          </a:solidFill>
        </p:spPr>
        <p:txBody>
          <a:bodyPr wrap="none" rtlCol="0">
            <a:spAutoFit/>
          </a:bodyPr>
          <a:lstStyle/>
          <a:p>
            <a:r>
              <a:rPr lang="nl-NL" sz="3200" dirty="0"/>
              <a:t>EXECUTIVE ROOM</a:t>
            </a:r>
            <a:endParaRPr lang="nl-BE" sz="3200" dirty="0"/>
          </a:p>
        </p:txBody>
      </p:sp>
      <p:sp>
        <p:nvSpPr>
          <p:cNvPr id="44" name="Rechthoek 43">
            <a:extLst>
              <a:ext uri="{FF2B5EF4-FFF2-40B4-BE49-F238E27FC236}">
                <a16:creationId xmlns:a16="http://schemas.microsoft.com/office/drawing/2014/main" id="{4B14DBF0-4872-4E25-9E6B-777319EE5F8A}"/>
              </a:ext>
            </a:extLst>
          </p:cNvPr>
          <p:cNvSpPr/>
          <p:nvPr/>
        </p:nvSpPr>
        <p:spPr>
          <a:xfrm>
            <a:off x="10051767" y="1986541"/>
            <a:ext cx="1333161" cy="458131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5" name="Tekstvak 44">
            <a:extLst>
              <a:ext uri="{FF2B5EF4-FFF2-40B4-BE49-F238E27FC236}">
                <a16:creationId xmlns:a16="http://schemas.microsoft.com/office/drawing/2014/main" id="{26C2B105-2789-4CA1-9364-9D5AB49C05BC}"/>
              </a:ext>
            </a:extLst>
          </p:cNvPr>
          <p:cNvSpPr txBox="1"/>
          <p:nvPr/>
        </p:nvSpPr>
        <p:spPr>
          <a:xfrm>
            <a:off x="10205426" y="2084900"/>
            <a:ext cx="440111" cy="4401205"/>
          </a:xfrm>
          <a:prstGeom prst="rect">
            <a:avLst/>
          </a:prstGeom>
          <a:noFill/>
        </p:spPr>
        <p:txBody>
          <a:bodyPr wrap="square" rtlCol="0">
            <a:spAutoFit/>
          </a:bodyPr>
          <a:lstStyle/>
          <a:p>
            <a:r>
              <a:rPr lang="nl-NL" sz="2800" dirty="0"/>
              <a:t>S</a:t>
            </a:r>
          </a:p>
          <a:p>
            <a:r>
              <a:rPr lang="nl-NL" sz="2800" dirty="0"/>
              <a:t>P</a:t>
            </a:r>
          </a:p>
          <a:p>
            <a:r>
              <a:rPr lang="nl-NL" sz="2800" dirty="0"/>
              <a:t>E</a:t>
            </a:r>
          </a:p>
          <a:p>
            <a:r>
              <a:rPr lang="nl-NL" sz="2800" dirty="0"/>
              <a:t>C</a:t>
            </a:r>
          </a:p>
          <a:p>
            <a:r>
              <a:rPr lang="nl-NL" sz="2800" dirty="0"/>
              <a:t>I</a:t>
            </a:r>
          </a:p>
          <a:p>
            <a:r>
              <a:rPr lang="nl-NL" sz="2800" dirty="0"/>
              <a:t>A</a:t>
            </a:r>
          </a:p>
          <a:p>
            <a:r>
              <a:rPr lang="nl-NL" sz="2800" dirty="0"/>
              <a:t>L</a:t>
            </a:r>
          </a:p>
          <a:p>
            <a:r>
              <a:rPr lang="nl-NL" sz="2800" dirty="0"/>
              <a:t>I</a:t>
            </a:r>
          </a:p>
          <a:p>
            <a:r>
              <a:rPr lang="nl-NL" sz="2800" dirty="0"/>
              <a:t>S</a:t>
            </a:r>
          </a:p>
          <a:p>
            <a:r>
              <a:rPr lang="nl-NL" sz="2800" dirty="0"/>
              <a:t>T</a:t>
            </a:r>
            <a:endParaRPr lang="nl-BE" sz="2800" dirty="0"/>
          </a:p>
        </p:txBody>
      </p:sp>
      <p:sp>
        <p:nvSpPr>
          <p:cNvPr id="46" name="Tekstvak 45">
            <a:extLst>
              <a:ext uri="{FF2B5EF4-FFF2-40B4-BE49-F238E27FC236}">
                <a16:creationId xmlns:a16="http://schemas.microsoft.com/office/drawing/2014/main" id="{FCEFCF5F-385E-4C50-ADCE-B24661C1C8D9}"/>
              </a:ext>
            </a:extLst>
          </p:cNvPr>
          <p:cNvSpPr txBox="1"/>
          <p:nvPr/>
        </p:nvSpPr>
        <p:spPr>
          <a:xfrm>
            <a:off x="10749584" y="2086466"/>
            <a:ext cx="440111" cy="2677656"/>
          </a:xfrm>
          <a:prstGeom prst="rect">
            <a:avLst/>
          </a:prstGeom>
          <a:noFill/>
        </p:spPr>
        <p:txBody>
          <a:bodyPr wrap="square" rtlCol="0">
            <a:spAutoFit/>
          </a:bodyPr>
          <a:lstStyle/>
          <a:p>
            <a:endParaRPr lang="nl-NL" sz="2800" dirty="0"/>
          </a:p>
          <a:p>
            <a:endParaRPr lang="nl-NL" sz="2800" dirty="0"/>
          </a:p>
          <a:p>
            <a:r>
              <a:rPr lang="nl-NL" sz="2800" dirty="0"/>
              <a:t>R</a:t>
            </a:r>
          </a:p>
          <a:p>
            <a:r>
              <a:rPr lang="nl-NL" sz="2800" dirty="0"/>
              <a:t>O</a:t>
            </a:r>
          </a:p>
          <a:p>
            <a:r>
              <a:rPr lang="nl-NL" sz="2800" dirty="0"/>
              <a:t>O</a:t>
            </a:r>
          </a:p>
          <a:p>
            <a:r>
              <a:rPr lang="nl-NL" sz="2800" dirty="0"/>
              <a:t>M</a:t>
            </a:r>
          </a:p>
        </p:txBody>
      </p:sp>
      <p:cxnSp>
        <p:nvCxnSpPr>
          <p:cNvPr id="47" name="Rechte verbindingslijn 46">
            <a:extLst>
              <a:ext uri="{FF2B5EF4-FFF2-40B4-BE49-F238E27FC236}">
                <a16:creationId xmlns:a16="http://schemas.microsoft.com/office/drawing/2014/main" id="{CCE5D317-882A-41FA-9AB8-CB6713B99633}"/>
              </a:ext>
            </a:extLst>
          </p:cNvPr>
          <p:cNvCxnSpPr>
            <a:cxnSpLocks/>
          </p:cNvCxnSpPr>
          <p:nvPr/>
        </p:nvCxnSpPr>
        <p:spPr>
          <a:xfrm>
            <a:off x="6570808" y="2687220"/>
            <a:ext cx="3480959" cy="0"/>
          </a:xfrm>
          <a:prstGeom prst="line">
            <a:avLst/>
          </a:prstGeom>
          <a:ln/>
        </p:spPr>
        <p:style>
          <a:lnRef idx="3">
            <a:schemeClr val="dk1"/>
          </a:lnRef>
          <a:fillRef idx="0">
            <a:schemeClr val="dk1"/>
          </a:fillRef>
          <a:effectRef idx="2">
            <a:schemeClr val="dk1"/>
          </a:effectRef>
          <a:fontRef idx="minor">
            <a:schemeClr val="tx1"/>
          </a:fontRef>
        </p:style>
      </p:cxnSp>
      <p:cxnSp>
        <p:nvCxnSpPr>
          <p:cNvPr id="48" name="Rechte verbindingslijn 47">
            <a:extLst>
              <a:ext uri="{FF2B5EF4-FFF2-40B4-BE49-F238E27FC236}">
                <a16:creationId xmlns:a16="http://schemas.microsoft.com/office/drawing/2014/main" id="{B3834AF7-D43D-402A-9DA4-0AFF48E8C5E7}"/>
              </a:ext>
            </a:extLst>
          </p:cNvPr>
          <p:cNvCxnSpPr>
            <a:cxnSpLocks/>
          </p:cNvCxnSpPr>
          <p:nvPr/>
        </p:nvCxnSpPr>
        <p:spPr>
          <a:xfrm>
            <a:off x="5540276" y="3429000"/>
            <a:ext cx="0" cy="903303"/>
          </a:xfrm>
          <a:prstGeom prst="line">
            <a:avLst/>
          </a:prstGeom>
          <a:ln/>
        </p:spPr>
        <p:style>
          <a:lnRef idx="3">
            <a:schemeClr val="dk1"/>
          </a:lnRef>
          <a:fillRef idx="0">
            <a:schemeClr val="dk1"/>
          </a:fillRef>
          <a:effectRef idx="2">
            <a:schemeClr val="dk1"/>
          </a:effectRef>
          <a:fontRef idx="minor">
            <a:schemeClr val="tx1"/>
          </a:fontRef>
        </p:style>
      </p:cxnSp>
      <p:cxnSp>
        <p:nvCxnSpPr>
          <p:cNvPr id="49" name="Rechte verbindingslijn 48">
            <a:extLst>
              <a:ext uri="{FF2B5EF4-FFF2-40B4-BE49-F238E27FC236}">
                <a16:creationId xmlns:a16="http://schemas.microsoft.com/office/drawing/2014/main" id="{134C134C-80E0-4E0C-94CB-8BAF1AAE6B4A}"/>
              </a:ext>
            </a:extLst>
          </p:cNvPr>
          <p:cNvCxnSpPr>
            <a:cxnSpLocks/>
          </p:cNvCxnSpPr>
          <p:nvPr/>
        </p:nvCxnSpPr>
        <p:spPr>
          <a:xfrm>
            <a:off x="2538625" y="3728853"/>
            <a:ext cx="5959423" cy="0"/>
          </a:xfrm>
          <a:prstGeom prst="line">
            <a:avLst/>
          </a:prstGeom>
          <a:ln/>
        </p:spPr>
        <p:style>
          <a:lnRef idx="3">
            <a:schemeClr val="dk1"/>
          </a:lnRef>
          <a:fillRef idx="0">
            <a:schemeClr val="dk1"/>
          </a:fillRef>
          <a:effectRef idx="2">
            <a:schemeClr val="dk1"/>
          </a:effectRef>
          <a:fontRef idx="minor">
            <a:schemeClr val="tx1"/>
          </a:fontRef>
        </p:style>
      </p:cxnSp>
      <p:cxnSp>
        <p:nvCxnSpPr>
          <p:cNvPr id="50" name="Rechte verbindingslijn 49">
            <a:extLst>
              <a:ext uri="{FF2B5EF4-FFF2-40B4-BE49-F238E27FC236}">
                <a16:creationId xmlns:a16="http://schemas.microsoft.com/office/drawing/2014/main" id="{1D3A1B01-E88C-455F-A8DC-EC5900DDEEAC}"/>
              </a:ext>
            </a:extLst>
          </p:cNvPr>
          <p:cNvCxnSpPr>
            <a:cxnSpLocks/>
          </p:cNvCxnSpPr>
          <p:nvPr/>
        </p:nvCxnSpPr>
        <p:spPr>
          <a:xfrm>
            <a:off x="8498048" y="3728853"/>
            <a:ext cx="0" cy="603451"/>
          </a:xfrm>
          <a:prstGeom prst="line">
            <a:avLst/>
          </a:prstGeom>
          <a:ln/>
        </p:spPr>
        <p:style>
          <a:lnRef idx="3">
            <a:schemeClr val="dk1"/>
          </a:lnRef>
          <a:fillRef idx="0">
            <a:schemeClr val="dk1"/>
          </a:fillRef>
          <a:effectRef idx="2">
            <a:schemeClr val="dk1"/>
          </a:effectRef>
          <a:fontRef idx="minor">
            <a:schemeClr val="tx1"/>
          </a:fontRef>
        </p:style>
      </p:cxnSp>
      <p:cxnSp>
        <p:nvCxnSpPr>
          <p:cNvPr id="51" name="Rechte verbindingslijn 50">
            <a:extLst>
              <a:ext uri="{FF2B5EF4-FFF2-40B4-BE49-F238E27FC236}">
                <a16:creationId xmlns:a16="http://schemas.microsoft.com/office/drawing/2014/main" id="{B2C38868-D470-46CD-8104-C728C8A9DB91}"/>
              </a:ext>
            </a:extLst>
          </p:cNvPr>
          <p:cNvCxnSpPr>
            <a:cxnSpLocks/>
          </p:cNvCxnSpPr>
          <p:nvPr/>
        </p:nvCxnSpPr>
        <p:spPr>
          <a:xfrm>
            <a:off x="2538625" y="3715544"/>
            <a:ext cx="0" cy="603451"/>
          </a:xfrm>
          <a:prstGeom prst="line">
            <a:avLst/>
          </a:prstGeom>
          <a:ln/>
        </p:spPr>
        <p:style>
          <a:lnRef idx="3">
            <a:schemeClr val="dk1"/>
          </a:lnRef>
          <a:fillRef idx="0">
            <a:schemeClr val="dk1"/>
          </a:fillRef>
          <a:effectRef idx="2">
            <a:schemeClr val="dk1"/>
          </a:effectRef>
          <a:fontRef idx="minor">
            <a:schemeClr val="tx1"/>
          </a:fontRef>
        </p:style>
      </p:cxnSp>
      <p:cxnSp>
        <p:nvCxnSpPr>
          <p:cNvPr id="52" name="Rechte verbindingslijn 51">
            <a:extLst>
              <a:ext uri="{FF2B5EF4-FFF2-40B4-BE49-F238E27FC236}">
                <a16:creationId xmlns:a16="http://schemas.microsoft.com/office/drawing/2014/main" id="{DD975196-35C6-4C00-97B9-8BA40610F1BC}"/>
              </a:ext>
            </a:extLst>
          </p:cNvPr>
          <p:cNvCxnSpPr>
            <a:cxnSpLocks/>
          </p:cNvCxnSpPr>
          <p:nvPr/>
        </p:nvCxnSpPr>
        <p:spPr>
          <a:xfrm flipV="1">
            <a:off x="5533158" y="2031860"/>
            <a:ext cx="0" cy="246164"/>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2115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948373-3FF9-43B0-87FC-E1979A00E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22" y="391006"/>
            <a:ext cx="2103418" cy="1262170"/>
          </a:xfrm>
          <a:prstGeom prst="rect">
            <a:avLst/>
          </a:prstGeom>
        </p:spPr>
      </p:pic>
      <p:pic>
        <p:nvPicPr>
          <p:cNvPr id="7" name="Afbeelding 6" descr="Afbeelding met pijl&#10;&#10;Automatisch gegenereerde beschrijving">
            <a:extLst>
              <a:ext uri="{FF2B5EF4-FFF2-40B4-BE49-F238E27FC236}">
                <a16:creationId xmlns:a16="http://schemas.microsoft.com/office/drawing/2014/main" id="{72AB2F55-4797-4140-B339-F09246280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5800"/>
            <a:ext cx="1933575" cy="2362200"/>
          </a:xfrm>
          <a:prstGeom prst="rect">
            <a:avLst/>
          </a:prstGeom>
        </p:spPr>
      </p:pic>
      <p:sp>
        <p:nvSpPr>
          <p:cNvPr id="2" name="Tekstvak 1">
            <a:extLst>
              <a:ext uri="{FF2B5EF4-FFF2-40B4-BE49-F238E27FC236}">
                <a16:creationId xmlns:a16="http://schemas.microsoft.com/office/drawing/2014/main" id="{C8082A6E-89B2-4F14-AA5E-68BFA81CDA8A}"/>
              </a:ext>
            </a:extLst>
          </p:cNvPr>
          <p:cNvSpPr txBox="1"/>
          <p:nvPr/>
        </p:nvSpPr>
        <p:spPr>
          <a:xfrm>
            <a:off x="3540746" y="619203"/>
            <a:ext cx="5700908" cy="584775"/>
          </a:xfrm>
          <a:prstGeom prst="rect">
            <a:avLst/>
          </a:prstGeom>
          <a:noFill/>
        </p:spPr>
        <p:txBody>
          <a:bodyPr wrap="square" rtlCol="0">
            <a:spAutoFit/>
          </a:bodyPr>
          <a:lstStyle/>
          <a:p>
            <a:r>
              <a:rPr lang="fr-BE" sz="3200" b="1" dirty="0">
                <a:solidFill>
                  <a:srgbClr val="C00000"/>
                </a:solidFill>
                <a:latin typeface="Times New Roman" pitchFamily="18" charset="0"/>
              </a:rPr>
              <a:t>Bestuur / </a:t>
            </a:r>
            <a:r>
              <a:rPr lang="fr-BE" sz="3200" b="1" dirty="0" err="1">
                <a:solidFill>
                  <a:srgbClr val="C00000"/>
                </a:solidFill>
                <a:latin typeface="Times New Roman" pitchFamily="18" charset="0"/>
              </a:rPr>
              <a:t>ambassadors</a:t>
            </a:r>
            <a:r>
              <a:rPr lang="fr-BE" sz="3200" b="1" dirty="0">
                <a:solidFill>
                  <a:srgbClr val="C00000"/>
                </a:solidFill>
                <a:latin typeface="Times New Roman" pitchFamily="18" charset="0"/>
              </a:rPr>
              <a:t> BEHVA</a:t>
            </a:r>
            <a:endParaRPr lang="nl-BE" sz="3200" dirty="0">
              <a:solidFill>
                <a:srgbClr val="C00000"/>
              </a:solidFill>
            </a:endParaRPr>
          </a:p>
        </p:txBody>
      </p:sp>
      <p:sp>
        <p:nvSpPr>
          <p:cNvPr id="3" name="Tekstvak 2">
            <a:extLst>
              <a:ext uri="{FF2B5EF4-FFF2-40B4-BE49-F238E27FC236}">
                <a16:creationId xmlns:a16="http://schemas.microsoft.com/office/drawing/2014/main" id="{0100D931-975C-463D-B66E-BB7EB6230784}"/>
              </a:ext>
            </a:extLst>
          </p:cNvPr>
          <p:cNvSpPr txBox="1"/>
          <p:nvPr/>
        </p:nvSpPr>
        <p:spPr>
          <a:xfrm>
            <a:off x="2763707" y="1522898"/>
            <a:ext cx="7659917" cy="2616101"/>
          </a:xfrm>
          <a:prstGeom prst="rect">
            <a:avLst/>
          </a:prstGeom>
          <a:noFill/>
        </p:spPr>
        <p:txBody>
          <a:bodyPr wrap="none" rtlCol="0">
            <a:spAutoFit/>
          </a:bodyPr>
          <a:lstStyle/>
          <a:p>
            <a:endParaRPr lang="nl-NL" dirty="0">
              <a:sym typeface="Wingdings" panose="05000000000000000000" pitchFamily="2" charset="2"/>
            </a:endParaRPr>
          </a:p>
          <a:p>
            <a:pPr marL="742950" lvl="1" indent="-285750">
              <a:buFont typeface="Wingdings" panose="05000000000000000000" pitchFamily="2" charset="2"/>
              <a:buChar char="è"/>
            </a:pPr>
            <a:r>
              <a:rPr lang="nl-NL" sz="3200" dirty="0">
                <a:sym typeface="Wingdings" panose="05000000000000000000" pitchFamily="2" charset="2"/>
              </a:rPr>
              <a:t>BEHVA 3.0 in voorbereiding (eind 2025)</a:t>
            </a:r>
          </a:p>
          <a:p>
            <a:pPr marL="742950" lvl="1" indent="-285750">
              <a:buFont typeface="Wingdings" panose="05000000000000000000" pitchFamily="2" charset="2"/>
              <a:buChar char="è"/>
            </a:pPr>
            <a:r>
              <a:rPr lang="nl-NL" sz="3200" dirty="0">
                <a:sym typeface="Wingdings" panose="05000000000000000000" pitchFamily="2" charset="2"/>
              </a:rPr>
              <a:t>Verjonging</a:t>
            </a:r>
          </a:p>
          <a:p>
            <a:pPr marL="742950" lvl="1" indent="-285750">
              <a:buFont typeface="Wingdings" panose="05000000000000000000" pitchFamily="2" charset="2"/>
              <a:buChar char="è"/>
            </a:pPr>
            <a:r>
              <a:rPr lang="nl-NL" sz="3200" dirty="0">
                <a:sym typeface="Wingdings" panose="05000000000000000000" pitchFamily="2" charset="2"/>
              </a:rPr>
              <a:t>Bijkomende nieuwe </a:t>
            </a:r>
            <a:r>
              <a:rPr lang="nl-NL" sz="3200" dirty="0" err="1">
                <a:sym typeface="Wingdings" panose="05000000000000000000" pitchFamily="2" charset="2"/>
              </a:rPr>
              <a:t>ambassadors</a:t>
            </a:r>
            <a:endParaRPr lang="nl-NL" sz="3200" dirty="0">
              <a:sym typeface="Wingdings" panose="05000000000000000000" pitchFamily="2" charset="2"/>
            </a:endParaRPr>
          </a:p>
          <a:p>
            <a:pPr marL="742950" lvl="1" indent="-285750">
              <a:buFont typeface="Wingdings" panose="05000000000000000000" pitchFamily="2" charset="2"/>
              <a:buChar char="è"/>
            </a:pPr>
            <a:r>
              <a:rPr lang="nl-NL" sz="3200" dirty="0">
                <a:sym typeface="Wingdings" panose="05000000000000000000" pitchFamily="2" charset="2"/>
              </a:rPr>
              <a:t>Vrouwenafdeling / club</a:t>
            </a:r>
          </a:p>
          <a:p>
            <a:pPr marL="742950" lvl="1" indent="-285750">
              <a:buFont typeface="Wingdings" panose="05000000000000000000" pitchFamily="2" charset="2"/>
              <a:buChar char="è"/>
            </a:pPr>
            <a:endParaRPr lang="nl-BE" dirty="0"/>
          </a:p>
        </p:txBody>
      </p:sp>
    </p:spTree>
    <p:extLst>
      <p:ext uri="{BB962C8B-B14F-4D97-AF65-F5344CB8AC3E}">
        <p14:creationId xmlns:p14="http://schemas.microsoft.com/office/powerpoint/2010/main" val="734629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948373-3FF9-43B0-87FC-E1979A00E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22" y="391006"/>
            <a:ext cx="2103418" cy="1262170"/>
          </a:xfrm>
          <a:prstGeom prst="rect">
            <a:avLst/>
          </a:prstGeom>
        </p:spPr>
      </p:pic>
      <p:pic>
        <p:nvPicPr>
          <p:cNvPr id="7" name="Afbeelding 6" descr="Afbeelding met pijl&#10;&#10;Automatisch gegenereerde beschrijving">
            <a:extLst>
              <a:ext uri="{FF2B5EF4-FFF2-40B4-BE49-F238E27FC236}">
                <a16:creationId xmlns:a16="http://schemas.microsoft.com/office/drawing/2014/main" id="{72AB2F55-4797-4140-B339-F09246280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5800"/>
            <a:ext cx="1933575" cy="2362200"/>
          </a:xfrm>
          <a:prstGeom prst="rect">
            <a:avLst/>
          </a:prstGeom>
        </p:spPr>
      </p:pic>
      <p:pic>
        <p:nvPicPr>
          <p:cNvPr id="1026" name="Picture 2" descr="Weg met vier gewesten — Liberales">
            <a:extLst>
              <a:ext uri="{FF2B5EF4-FFF2-40B4-BE49-F238E27FC236}">
                <a16:creationId xmlns:a16="http://schemas.microsoft.com/office/drawing/2014/main" id="{260F7CD2-F149-4BEB-BB86-5F63CB863A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6909" y="1941945"/>
            <a:ext cx="4191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westen van België - Wikipedia">
            <a:extLst>
              <a:ext uri="{FF2B5EF4-FFF2-40B4-BE49-F238E27FC236}">
                <a16:creationId xmlns:a16="http://schemas.microsoft.com/office/drawing/2014/main" id="{F6D43156-FE6D-4BCF-A306-9FDEF375A9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4818" y="1653176"/>
            <a:ext cx="4694382" cy="390807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F968BD93-C84E-4AF9-A9B0-D9D9C5F54F2D}"/>
              </a:ext>
            </a:extLst>
          </p:cNvPr>
          <p:cNvSpPr txBox="1">
            <a:spLocks noChangeArrowheads="1"/>
          </p:cNvSpPr>
          <p:nvPr/>
        </p:nvSpPr>
        <p:spPr bwMode="auto">
          <a:xfrm>
            <a:off x="1218780" y="160271"/>
            <a:ext cx="10700487" cy="72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09600" indent="-609600" algn="ctr" fontAlgn="base">
              <a:spcBef>
                <a:spcPct val="20000"/>
              </a:spcBef>
              <a:spcAft>
                <a:spcPct val="0"/>
              </a:spcAft>
              <a:defRPr/>
            </a:pPr>
            <a:r>
              <a:rPr lang="fr-BE" sz="4000" b="1" dirty="0" err="1">
                <a:solidFill>
                  <a:srgbClr val="C00000"/>
                </a:solidFill>
                <a:latin typeface="Times New Roman" pitchFamily="18" charset="0"/>
              </a:rPr>
              <a:t>België</a:t>
            </a:r>
            <a:endParaRPr lang="fr-BE" sz="4000" b="1" dirty="0">
              <a:solidFill>
                <a:srgbClr val="C00000"/>
              </a:solidFill>
              <a:latin typeface="Times New Roman" pitchFamily="18" charset="0"/>
            </a:endParaRPr>
          </a:p>
        </p:txBody>
      </p:sp>
      <p:sp>
        <p:nvSpPr>
          <p:cNvPr id="10" name="Tekstvak 9">
            <a:extLst>
              <a:ext uri="{FF2B5EF4-FFF2-40B4-BE49-F238E27FC236}">
                <a16:creationId xmlns:a16="http://schemas.microsoft.com/office/drawing/2014/main" id="{9C2D31BC-41EB-4554-B1DB-83842BC23CB8}"/>
              </a:ext>
            </a:extLst>
          </p:cNvPr>
          <p:cNvSpPr txBox="1"/>
          <p:nvPr/>
        </p:nvSpPr>
        <p:spPr>
          <a:xfrm>
            <a:off x="2729518" y="5745140"/>
            <a:ext cx="2150973" cy="769441"/>
          </a:xfrm>
          <a:prstGeom prst="rect">
            <a:avLst/>
          </a:prstGeom>
          <a:noFill/>
        </p:spPr>
        <p:txBody>
          <a:bodyPr wrap="none" rtlCol="0">
            <a:spAutoFit/>
          </a:bodyPr>
          <a:lstStyle/>
          <a:p>
            <a:r>
              <a:rPr lang="nl-NL" sz="4400" dirty="0"/>
              <a:t>Federaal</a:t>
            </a:r>
            <a:endParaRPr lang="nl-BE" sz="4400" dirty="0"/>
          </a:p>
        </p:txBody>
      </p:sp>
      <p:sp>
        <p:nvSpPr>
          <p:cNvPr id="11" name="Tekstvak 10">
            <a:extLst>
              <a:ext uri="{FF2B5EF4-FFF2-40B4-BE49-F238E27FC236}">
                <a16:creationId xmlns:a16="http://schemas.microsoft.com/office/drawing/2014/main" id="{6C7C3121-64C9-429B-8693-EB44D7C62FBB}"/>
              </a:ext>
            </a:extLst>
          </p:cNvPr>
          <p:cNvSpPr txBox="1"/>
          <p:nvPr/>
        </p:nvSpPr>
        <p:spPr>
          <a:xfrm>
            <a:off x="8091976" y="5676900"/>
            <a:ext cx="2886431" cy="769441"/>
          </a:xfrm>
          <a:prstGeom prst="rect">
            <a:avLst/>
          </a:prstGeom>
          <a:noFill/>
        </p:spPr>
        <p:txBody>
          <a:bodyPr wrap="none" rtlCol="0">
            <a:spAutoFit/>
          </a:bodyPr>
          <a:lstStyle/>
          <a:p>
            <a:r>
              <a:rPr lang="nl-NL" sz="4400" dirty="0"/>
              <a:t>3 Gewesten</a:t>
            </a:r>
            <a:endParaRPr lang="nl-BE" sz="4400" dirty="0"/>
          </a:p>
        </p:txBody>
      </p:sp>
    </p:spTree>
    <p:extLst>
      <p:ext uri="{BB962C8B-B14F-4D97-AF65-F5344CB8AC3E}">
        <p14:creationId xmlns:p14="http://schemas.microsoft.com/office/powerpoint/2010/main" val="2329036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948373-3FF9-43B0-87FC-E1979A00E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22" y="391006"/>
            <a:ext cx="2103418" cy="1262170"/>
          </a:xfrm>
          <a:prstGeom prst="rect">
            <a:avLst/>
          </a:prstGeom>
        </p:spPr>
      </p:pic>
      <p:pic>
        <p:nvPicPr>
          <p:cNvPr id="7" name="Afbeelding 6" descr="Afbeelding met pijl&#10;&#10;Automatisch gegenereerde beschrijving">
            <a:extLst>
              <a:ext uri="{FF2B5EF4-FFF2-40B4-BE49-F238E27FC236}">
                <a16:creationId xmlns:a16="http://schemas.microsoft.com/office/drawing/2014/main" id="{72AB2F55-4797-4140-B339-F09246280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5800"/>
            <a:ext cx="1933575" cy="2362200"/>
          </a:xfrm>
          <a:prstGeom prst="rect">
            <a:avLst/>
          </a:prstGeom>
        </p:spPr>
      </p:pic>
      <p:pic>
        <p:nvPicPr>
          <p:cNvPr id="4" name="Picture 2" descr="Weg met vier gewesten — Liberales">
            <a:extLst>
              <a:ext uri="{FF2B5EF4-FFF2-40B4-BE49-F238E27FC236}">
                <a16:creationId xmlns:a16="http://schemas.microsoft.com/office/drawing/2014/main" id="{27C90E50-4EBE-458D-B775-1CE9A84ED8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6909" y="1941945"/>
            <a:ext cx="4191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9332A950-D18D-4E90-976F-19A75DFF97B9}"/>
              </a:ext>
            </a:extLst>
          </p:cNvPr>
          <p:cNvSpPr txBox="1"/>
          <p:nvPr/>
        </p:nvSpPr>
        <p:spPr>
          <a:xfrm>
            <a:off x="2729518" y="5745140"/>
            <a:ext cx="2150973" cy="769441"/>
          </a:xfrm>
          <a:prstGeom prst="rect">
            <a:avLst/>
          </a:prstGeom>
          <a:noFill/>
        </p:spPr>
        <p:txBody>
          <a:bodyPr wrap="none" rtlCol="0">
            <a:spAutoFit/>
          </a:bodyPr>
          <a:lstStyle/>
          <a:p>
            <a:r>
              <a:rPr lang="nl-NL" sz="4400" dirty="0"/>
              <a:t>Federaal</a:t>
            </a:r>
            <a:endParaRPr lang="nl-BE" sz="4400" dirty="0"/>
          </a:p>
        </p:txBody>
      </p:sp>
      <p:sp>
        <p:nvSpPr>
          <p:cNvPr id="8" name="Rectangle 3">
            <a:extLst>
              <a:ext uri="{FF2B5EF4-FFF2-40B4-BE49-F238E27FC236}">
                <a16:creationId xmlns:a16="http://schemas.microsoft.com/office/drawing/2014/main" id="{5996D192-28EE-482B-9408-8F1C6BA728EF}"/>
              </a:ext>
            </a:extLst>
          </p:cNvPr>
          <p:cNvSpPr txBox="1">
            <a:spLocks noChangeArrowheads="1"/>
          </p:cNvSpPr>
          <p:nvPr/>
        </p:nvSpPr>
        <p:spPr bwMode="auto">
          <a:xfrm>
            <a:off x="1222791" y="160271"/>
            <a:ext cx="10700487" cy="72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09600" indent="-609600" algn="ctr" fontAlgn="base">
              <a:spcBef>
                <a:spcPct val="20000"/>
              </a:spcBef>
              <a:spcAft>
                <a:spcPct val="0"/>
              </a:spcAft>
              <a:defRPr/>
            </a:pPr>
            <a:r>
              <a:rPr lang="fr-BE" sz="4000" b="1" dirty="0" err="1">
                <a:solidFill>
                  <a:srgbClr val="C00000"/>
                </a:solidFill>
                <a:latin typeface="Times New Roman" pitchFamily="18" charset="0"/>
              </a:rPr>
              <a:t>België</a:t>
            </a:r>
            <a:endParaRPr lang="fr-BE" sz="4000" b="1" dirty="0">
              <a:solidFill>
                <a:srgbClr val="C00000"/>
              </a:solidFill>
              <a:latin typeface="Times New Roman" pitchFamily="18" charset="0"/>
            </a:endParaRPr>
          </a:p>
        </p:txBody>
      </p:sp>
      <p:pic>
        <p:nvPicPr>
          <p:cNvPr id="2050" name="Picture 2" descr="Nieuwe nummerplaten die starten met indexcijfer '2' eind januari in gebruik  genomen | Binnenland | hln.be">
            <a:extLst>
              <a:ext uri="{FF2B5EF4-FFF2-40B4-BE49-F238E27FC236}">
                <a16:creationId xmlns:a16="http://schemas.microsoft.com/office/drawing/2014/main" id="{F415DEF4-E7A4-47C6-98B0-6DDA58B413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3034" y="1103891"/>
            <a:ext cx="4520035" cy="30155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eb ik een internationaal rijbewijs nodig? | Allianz Global Assistance Blog">
            <a:extLst>
              <a:ext uri="{FF2B5EF4-FFF2-40B4-BE49-F238E27FC236}">
                <a16:creationId xmlns:a16="http://schemas.microsoft.com/office/drawing/2014/main" id="{C4F82C1C-DD7E-41FE-9553-39B68C2198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3035" y="4240936"/>
            <a:ext cx="4520034" cy="2260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81113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757</TotalTime>
  <Words>2849</Words>
  <Application>Microsoft Office PowerPoint</Application>
  <PresentationFormat>Breedbeeld</PresentationFormat>
  <Paragraphs>651</Paragraphs>
  <Slides>52</Slides>
  <Notes>3</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52</vt:i4>
      </vt:variant>
    </vt:vector>
  </HeadingPairs>
  <TitlesOfParts>
    <vt:vector size="62" baseType="lpstr">
      <vt:lpstr>Arial</vt:lpstr>
      <vt:lpstr>Bookman Old Style</vt:lpstr>
      <vt:lpstr>Calibri</vt:lpstr>
      <vt:lpstr>Calibri Light</vt:lpstr>
      <vt:lpstr>Courier New</vt:lpstr>
      <vt:lpstr>FuturaBT-Book</vt:lpstr>
      <vt:lpstr>Montserrat</vt:lpstr>
      <vt:lpstr>Times New Roman</vt:lpstr>
      <vt:lpstr>Wingdings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BFOV 03</dc:creator>
  <cp:lastModifiedBy>Peeter Henning</cp:lastModifiedBy>
  <cp:revision>103</cp:revision>
  <dcterms:created xsi:type="dcterms:W3CDTF">2020-12-05T15:52:45Z</dcterms:created>
  <dcterms:modified xsi:type="dcterms:W3CDTF">2024-10-11T08:47:27Z</dcterms:modified>
</cp:coreProperties>
</file>